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 id="2147483723" r:id="rId6"/>
    <p:sldMasterId id="2147483733" r:id="rId7"/>
  </p:sldMasterIdLst>
  <p:notesMasterIdLst>
    <p:notesMasterId r:id="rId69"/>
  </p:notesMasterIdLst>
  <p:sldIdLst>
    <p:sldId id="520" r:id="rId8"/>
    <p:sldId id="711" r:id="rId9"/>
    <p:sldId id="723" r:id="rId10"/>
    <p:sldId id="262" r:id="rId11"/>
    <p:sldId id="265" r:id="rId12"/>
    <p:sldId id="534" r:id="rId13"/>
    <p:sldId id="525" r:id="rId14"/>
    <p:sldId id="532" r:id="rId15"/>
    <p:sldId id="261" r:id="rId16"/>
    <p:sldId id="290" r:id="rId17"/>
    <p:sldId id="260" r:id="rId18"/>
    <p:sldId id="289" r:id="rId19"/>
    <p:sldId id="712" r:id="rId20"/>
    <p:sldId id="291" r:id="rId21"/>
    <p:sldId id="713" r:id="rId22"/>
    <p:sldId id="292" r:id="rId23"/>
    <p:sldId id="288" r:id="rId24"/>
    <p:sldId id="293" r:id="rId25"/>
    <p:sldId id="719" r:id="rId26"/>
    <p:sldId id="527" r:id="rId27"/>
    <p:sldId id="716" r:id="rId28"/>
    <p:sldId id="592" r:id="rId29"/>
    <p:sldId id="593" r:id="rId30"/>
    <p:sldId id="595" r:id="rId31"/>
    <p:sldId id="597" r:id="rId32"/>
    <p:sldId id="598" r:id="rId33"/>
    <p:sldId id="601" r:id="rId34"/>
    <p:sldId id="720" r:id="rId35"/>
    <p:sldId id="717" r:id="rId36"/>
    <p:sldId id="710" r:id="rId37"/>
    <p:sldId id="283" r:id="rId38"/>
    <p:sldId id="284" r:id="rId39"/>
    <p:sldId id="285" r:id="rId40"/>
    <p:sldId id="282" r:id="rId41"/>
    <p:sldId id="278" r:id="rId42"/>
    <p:sldId id="286" r:id="rId43"/>
    <p:sldId id="718" r:id="rId44"/>
    <p:sldId id="533" r:id="rId45"/>
    <p:sldId id="714" r:id="rId46"/>
    <p:sldId id="548" r:id="rId47"/>
    <p:sldId id="709" r:id="rId48"/>
    <p:sldId id="721" r:id="rId49"/>
    <p:sldId id="730" r:id="rId50"/>
    <p:sldId id="731" r:id="rId51"/>
    <p:sldId id="732" r:id="rId52"/>
    <p:sldId id="733" r:id="rId53"/>
    <p:sldId id="734" r:id="rId54"/>
    <p:sldId id="735" r:id="rId55"/>
    <p:sldId id="736" r:id="rId56"/>
    <p:sldId id="737" r:id="rId57"/>
    <p:sldId id="738" r:id="rId58"/>
    <p:sldId id="739" r:id="rId59"/>
    <p:sldId id="740" r:id="rId60"/>
    <p:sldId id="741" r:id="rId61"/>
    <p:sldId id="742" r:id="rId62"/>
    <p:sldId id="273" r:id="rId63"/>
    <p:sldId id="522" r:id="rId64"/>
    <p:sldId id="725" r:id="rId65"/>
    <p:sldId id="728" r:id="rId66"/>
    <p:sldId id="729" r:id="rId67"/>
    <p:sldId id="536" r:id="rId6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09" autoAdjust="0"/>
    <p:restoredTop sz="92428" autoAdjust="0"/>
  </p:normalViewPr>
  <p:slideViewPr>
    <p:cSldViewPr snapToGrid="0">
      <p:cViewPr varScale="1">
        <p:scale>
          <a:sx n="80" d="100"/>
          <a:sy n="80" d="100"/>
        </p:scale>
        <p:origin x="432"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 Type="http://schemas.openxmlformats.org/officeDocument/2006/relationships/slideMaster" Target="slideMasters/slideMaster4.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ACE57C-1966-484B-8F78-D795A5803783}" type="doc">
      <dgm:prSet loTypeId="urn:microsoft.com/office/officeart/2009/3/layout/RandomtoResultProcess" loCatId="process" qsTypeId="urn:microsoft.com/office/officeart/2005/8/quickstyle/simple1" qsCatId="simple" csTypeId="urn:microsoft.com/office/officeart/2005/8/colors/accent3_3" csCatId="accent3" phldr="1"/>
      <dgm:spPr/>
      <dgm:t>
        <a:bodyPr/>
        <a:lstStyle/>
        <a:p>
          <a:endParaRPr lang="nl-NL"/>
        </a:p>
      </dgm:t>
    </dgm:pt>
    <dgm:pt modelId="{454408AD-77AF-4853-BBA7-1A9E0BB70320}">
      <dgm:prSet phldrT="[Tekst]"/>
      <dgm:spPr/>
      <dgm:t>
        <a:bodyPr/>
        <a:lstStyle/>
        <a:p>
          <a:r>
            <a:rPr lang="nl-NL" dirty="0">
              <a:latin typeface="Arial" panose="020B0604020202020204" pitchFamily="34" charset="0"/>
              <a:cs typeface="Arial" panose="020B0604020202020204" pitchFamily="34" charset="0"/>
            </a:rPr>
            <a:t>Januari</a:t>
          </a:r>
        </a:p>
      </dgm:t>
    </dgm:pt>
    <dgm:pt modelId="{6A3D4073-0F46-4254-A58A-ADD8F5FA4871}" type="parTrans" cxnId="{108B6B64-55AE-4CBB-A2BF-9D49D09A3D7F}">
      <dgm:prSet/>
      <dgm:spPr/>
      <dgm:t>
        <a:bodyPr/>
        <a:lstStyle/>
        <a:p>
          <a:endParaRPr lang="nl-NL"/>
        </a:p>
      </dgm:t>
    </dgm:pt>
    <dgm:pt modelId="{77111B95-629A-4309-A24D-54E678982678}" type="sibTrans" cxnId="{108B6B64-55AE-4CBB-A2BF-9D49D09A3D7F}">
      <dgm:prSet/>
      <dgm:spPr/>
      <dgm:t>
        <a:bodyPr/>
        <a:lstStyle/>
        <a:p>
          <a:endParaRPr lang="nl-NL"/>
        </a:p>
      </dgm:t>
    </dgm:pt>
    <dgm:pt modelId="{9F157A06-2D26-46D4-A9E3-2D2A35F42C4D}">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UBD</a:t>
          </a:r>
        </a:p>
      </dgm:t>
    </dgm:pt>
    <dgm:pt modelId="{476B6FF4-25FD-4E09-A424-94832DFAC259}" type="parTrans" cxnId="{4EB08BE8-668A-46A8-A7FD-5669005CE386}">
      <dgm:prSet/>
      <dgm:spPr/>
      <dgm:t>
        <a:bodyPr/>
        <a:lstStyle/>
        <a:p>
          <a:endParaRPr lang="nl-NL"/>
        </a:p>
      </dgm:t>
    </dgm:pt>
    <dgm:pt modelId="{42632979-E516-43E1-813E-7E2C54C100CA}" type="sibTrans" cxnId="{4EB08BE8-668A-46A8-A7FD-5669005CE386}">
      <dgm:prSet/>
      <dgm:spPr/>
      <dgm:t>
        <a:bodyPr/>
        <a:lstStyle/>
        <a:p>
          <a:endParaRPr lang="nl-NL"/>
        </a:p>
      </dgm:t>
    </dgm:pt>
    <dgm:pt modelId="{8B6F6E2C-4D39-4005-B7D3-8F17CFD8E4E8}">
      <dgm:prSet phldrT="[Tekst]"/>
      <dgm:spPr/>
      <dgm:t>
        <a:bodyPr/>
        <a:lstStyle/>
        <a:p>
          <a:r>
            <a:rPr lang="nl-NL" dirty="0">
              <a:latin typeface="Arial" panose="020B0604020202020204" pitchFamily="34" charset="0"/>
              <a:cs typeface="Arial" panose="020B0604020202020204" pitchFamily="34" charset="0"/>
            </a:rPr>
            <a:t>Februari</a:t>
          </a:r>
        </a:p>
      </dgm:t>
    </dgm:pt>
    <dgm:pt modelId="{C84D0FAE-DFF1-4A4F-95B8-79748554B116}" type="parTrans" cxnId="{19CEF30D-C23A-41FA-9F77-318A95A322E7}">
      <dgm:prSet/>
      <dgm:spPr/>
      <dgm:t>
        <a:bodyPr/>
        <a:lstStyle/>
        <a:p>
          <a:endParaRPr lang="nl-NL"/>
        </a:p>
      </dgm:t>
    </dgm:pt>
    <dgm:pt modelId="{252BA2B0-2000-42DD-8EED-0CDBA417E2E7}" type="sibTrans" cxnId="{19CEF30D-C23A-41FA-9F77-318A95A322E7}">
      <dgm:prSet/>
      <dgm:spPr/>
      <dgm:t>
        <a:bodyPr/>
        <a:lstStyle/>
        <a:p>
          <a:endParaRPr lang="nl-NL"/>
        </a:p>
      </dgm:t>
    </dgm:pt>
    <dgm:pt modelId="{B667C5F6-F2FF-4E11-8574-8B8213172A6B}">
      <dgm:prSet phldrT="[Tekst]" custT="1"/>
      <dgm:spPr/>
      <dgm:t>
        <a:bodyPr/>
        <a:lstStyle/>
        <a:p>
          <a:pPr>
            <a:buClr>
              <a:srgbClr val="00B050"/>
            </a:buClr>
          </a:pPr>
          <a:r>
            <a:rPr lang="nl-NL" sz="1400" dirty="0" err="1">
              <a:latin typeface="Arial" panose="020B0604020202020204" pitchFamily="34" charset="0"/>
              <a:cs typeface="Arial" panose="020B0604020202020204" pitchFamily="34" charset="0"/>
            </a:rPr>
            <a:t>Jrr</a:t>
          </a:r>
          <a:r>
            <a:rPr lang="nl-NL" sz="1400" dirty="0">
              <a:latin typeface="Arial" panose="020B0604020202020204" pitchFamily="34" charset="0"/>
              <a:cs typeface="Arial" panose="020B0604020202020204" pitchFamily="34" charset="0"/>
            </a:rPr>
            <a:t>-dossier</a:t>
          </a:r>
        </a:p>
      </dgm:t>
    </dgm:pt>
    <dgm:pt modelId="{5341CF08-6C01-404C-A959-58A01FBE8197}" type="parTrans" cxnId="{0F893D69-0827-4D73-96A7-B41F970D9C6D}">
      <dgm:prSet/>
      <dgm:spPr/>
      <dgm:t>
        <a:bodyPr/>
        <a:lstStyle/>
        <a:p>
          <a:endParaRPr lang="nl-NL"/>
        </a:p>
      </dgm:t>
    </dgm:pt>
    <dgm:pt modelId="{60DE593E-867A-4784-88FE-5B964FE40919}" type="sibTrans" cxnId="{0F893D69-0827-4D73-96A7-B41F970D9C6D}">
      <dgm:prSet/>
      <dgm:spPr/>
      <dgm:t>
        <a:bodyPr/>
        <a:lstStyle/>
        <a:p>
          <a:endParaRPr lang="nl-NL"/>
        </a:p>
      </dgm:t>
    </dgm:pt>
    <dgm:pt modelId="{A78F79AE-4D1F-4558-8B78-DF019047E41E}">
      <dgm:prSet phldrT="[Tekst]"/>
      <dgm:spPr/>
      <dgm:t>
        <a:bodyPr/>
        <a:lstStyle/>
        <a:p>
          <a:r>
            <a:rPr lang="nl-NL" dirty="0">
              <a:latin typeface="Arial" panose="020B0604020202020204" pitchFamily="34" charset="0"/>
              <a:cs typeface="Arial" panose="020B0604020202020204" pitchFamily="34" charset="0"/>
            </a:rPr>
            <a:t>Maart</a:t>
          </a:r>
        </a:p>
      </dgm:t>
    </dgm:pt>
    <dgm:pt modelId="{F66F811A-63AC-43BB-A395-0CFA5C839AF3}" type="parTrans" cxnId="{00E849F0-EC27-45D9-BB35-D3CF0ED918F8}">
      <dgm:prSet/>
      <dgm:spPr/>
      <dgm:t>
        <a:bodyPr/>
        <a:lstStyle/>
        <a:p>
          <a:endParaRPr lang="nl-NL"/>
        </a:p>
      </dgm:t>
    </dgm:pt>
    <dgm:pt modelId="{B703A8F0-5979-4CCB-A838-3A913BA4D167}" type="sibTrans" cxnId="{00E849F0-EC27-45D9-BB35-D3CF0ED918F8}">
      <dgm:prSet/>
      <dgm:spPr/>
      <dgm:t>
        <a:bodyPr/>
        <a:lstStyle/>
        <a:p>
          <a:endParaRPr lang="nl-NL"/>
        </a:p>
      </dgm:t>
    </dgm:pt>
    <dgm:pt modelId="{2FBACBC8-9F9E-451C-8704-BF9F5EECC4F8}">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BFP 24/25</a:t>
          </a:r>
        </a:p>
      </dgm:t>
    </dgm:pt>
    <dgm:pt modelId="{0EA91292-2B7A-4945-BD96-A2430319B0C6}" type="parTrans" cxnId="{723C0902-9BDF-4262-ACF0-919309CF1516}">
      <dgm:prSet/>
      <dgm:spPr/>
      <dgm:t>
        <a:bodyPr/>
        <a:lstStyle/>
        <a:p>
          <a:endParaRPr lang="nl-NL"/>
        </a:p>
      </dgm:t>
    </dgm:pt>
    <dgm:pt modelId="{F4C63CEE-F82D-4A26-8333-85C92685D932}" type="sibTrans" cxnId="{723C0902-9BDF-4262-ACF0-919309CF1516}">
      <dgm:prSet/>
      <dgm:spPr/>
      <dgm:t>
        <a:bodyPr/>
        <a:lstStyle/>
        <a:p>
          <a:endParaRPr lang="nl-NL"/>
        </a:p>
      </dgm:t>
    </dgm:pt>
    <dgm:pt modelId="{604BA825-CEB2-464E-8802-DA4C91020817}">
      <dgm:prSet phldrT="[Tekst]"/>
      <dgm:spPr/>
      <dgm:t>
        <a:bodyPr/>
        <a:lstStyle/>
        <a:p>
          <a:r>
            <a:rPr lang="nl-NL" dirty="0">
              <a:latin typeface="Arial" panose="020B0604020202020204" pitchFamily="34" charset="0"/>
              <a:cs typeface="Arial" panose="020B0604020202020204" pitchFamily="34" charset="0"/>
            </a:rPr>
            <a:t>April</a:t>
          </a:r>
        </a:p>
      </dgm:t>
    </dgm:pt>
    <dgm:pt modelId="{0F630144-880A-4E49-BE41-6E17E55674AE}" type="parTrans" cxnId="{EC899047-3A22-4D40-934C-CEB984632EE9}">
      <dgm:prSet/>
      <dgm:spPr/>
      <dgm:t>
        <a:bodyPr/>
        <a:lstStyle/>
        <a:p>
          <a:endParaRPr lang="nl-NL"/>
        </a:p>
      </dgm:t>
    </dgm:pt>
    <dgm:pt modelId="{81A9E627-0523-451D-90A4-29FDC9234B74}" type="sibTrans" cxnId="{EC899047-3A22-4D40-934C-CEB984632EE9}">
      <dgm:prSet/>
      <dgm:spPr/>
      <dgm:t>
        <a:bodyPr/>
        <a:lstStyle/>
        <a:p>
          <a:endParaRPr lang="nl-NL"/>
        </a:p>
      </dgm:t>
    </dgm:pt>
    <dgm:pt modelId="{73E2750F-355A-43F9-9C9F-DC6A2BA51CCC}">
      <dgm:prSet phldrT="[Tekst]"/>
      <dgm:spPr/>
      <dgm:t>
        <a:bodyPr/>
        <a:lstStyle/>
        <a:p>
          <a:r>
            <a:rPr lang="nl-NL" dirty="0">
              <a:latin typeface="Arial" panose="020B0604020202020204" pitchFamily="34" charset="0"/>
              <a:cs typeface="Arial" panose="020B0604020202020204" pitchFamily="34" charset="0"/>
            </a:rPr>
            <a:t>Mei</a:t>
          </a:r>
        </a:p>
      </dgm:t>
    </dgm:pt>
    <dgm:pt modelId="{E6329365-4EDA-4584-8431-6A76A54CE131}" type="parTrans" cxnId="{E76FE53C-C9A8-4DD5-86F7-097A2886807B}">
      <dgm:prSet/>
      <dgm:spPr/>
      <dgm:t>
        <a:bodyPr/>
        <a:lstStyle/>
        <a:p>
          <a:endParaRPr lang="nl-NL"/>
        </a:p>
      </dgm:t>
    </dgm:pt>
    <dgm:pt modelId="{642653C6-3D68-4B4A-A6BA-A3094E9B33EE}" type="sibTrans" cxnId="{E76FE53C-C9A8-4DD5-86F7-097A2886807B}">
      <dgm:prSet/>
      <dgm:spPr/>
      <dgm:t>
        <a:bodyPr/>
        <a:lstStyle/>
        <a:p>
          <a:endParaRPr lang="nl-NL"/>
        </a:p>
      </dgm:t>
    </dgm:pt>
    <dgm:pt modelId="{67A93485-9FAD-4D38-B86E-38036BBDED3A}">
      <dgm:prSet phldrT="[Tekst]"/>
      <dgm:spPr/>
      <dgm:t>
        <a:bodyPr/>
        <a:lstStyle/>
        <a:p>
          <a:r>
            <a:rPr lang="nl-NL" dirty="0">
              <a:latin typeface="Arial" panose="020B0604020202020204" pitchFamily="34" charset="0"/>
              <a:cs typeface="Arial" panose="020B0604020202020204" pitchFamily="34" charset="0"/>
            </a:rPr>
            <a:t>Juni</a:t>
          </a:r>
        </a:p>
      </dgm:t>
    </dgm:pt>
    <dgm:pt modelId="{60C2614D-D7E7-4F39-8340-01E837B0CDB1}" type="parTrans" cxnId="{46775B3B-B671-4098-A0F8-917E9A1F21FC}">
      <dgm:prSet/>
      <dgm:spPr/>
      <dgm:t>
        <a:bodyPr/>
        <a:lstStyle/>
        <a:p>
          <a:endParaRPr lang="nl-NL"/>
        </a:p>
      </dgm:t>
    </dgm:pt>
    <dgm:pt modelId="{CB79A123-E8FE-4F1F-ACD7-CA0E4F24B4EF}" type="sibTrans" cxnId="{46775B3B-B671-4098-A0F8-917E9A1F21FC}">
      <dgm:prSet/>
      <dgm:spPr/>
      <dgm:t>
        <a:bodyPr/>
        <a:lstStyle/>
        <a:p>
          <a:endParaRPr lang="nl-NL"/>
        </a:p>
      </dgm:t>
    </dgm:pt>
    <dgm:pt modelId="{C0104902-1735-4906-9603-B988B03C467F}">
      <dgm:prSet phldrT="[Tekst]" custT="1"/>
      <dgm:spPr/>
      <dgm:t>
        <a:bodyPr/>
        <a:lstStyle/>
        <a:p>
          <a:pPr>
            <a:buClr>
              <a:srgbClr val="00B050"/>
            </a:buClr>
          </a:pPr>
          <a:r>
            <a:rPr lang="nl-NL" sz="1500" dirty="0">
              <a:latin typeface="Arial" panose="020B0604020202020204" pitchFamily="34" charset="0"/>
              <a:cs typeface="Arial" panose="020B0604020202020204" pitchFamily="34" charset="0"/>
            </a:rPr>
            <a:t>Accountant op bezoek</a:t>
          </a:r>
        </a:p>
      </dgm:t>
    </dgm:pt>
    <dgm:pt modelId="{98BE8FDD-EFFE-45BF-9D04-CDF283D32CF9}" type="parTrans" cxnId="{E2C35B36-C4DB-41AF-A178-C187B3DD6C79}">
      <dgm:prSet/>
      <dgm:spPr/>
      <dgm:t>
        <a:bodyPr/>
        <a:lstStyle/>
        <a:p>
          <a:endParaRPr lang="nl-NL"/>
        </a:p>
      </dgm:t>
    </dgm:pt>
    <dgm:pt modelId="{2F86F247-A9B8-490B-AF75-9B51A58BE8DA}" type="sibTrans" cxnId="{E2C35B36-C4DB-41AF-A178-C187B3DD6C79}">
      <dgm:prSet/>
      <dgm:spPr/>
      <dgm:t>
        <a:bodyPr/>
        <a:lstStyle/>
        <a:p>
          <a:endParaRPr lang="nl-NL"/>
        </a:p>
      </dgm:t>
    </dgm:pt>
    <dgm:pt modelId="{6BA2660F-4406-425E-A900-2E1A56D9988D}">
      <dgm:prSet phldrT="[Tekst]" custT="1"/>
      <dgm:spPr/>
      <dgm:t>
        <a:bodyPr/>
        <a:lstStyle/>
        <a:p>
          <a:pPr>
            <a:buClr>
              <a:srgbClr val="00B050"/>
            </a:buClr>
          </a:pPr>
          <a:r>
            <a:rPr lang="nl-NL" sz="1500" dirty="0" err="1">
              <a:latin typeface="Arial" panose="020B0604020202020204" pitchFamily="34" charset="0"/>
              <a:cs typeface="Arial" panose="020B0604020202020204" pitchFamily="34" charset="0"/>
            </a:rPr>
            <a:t>Acc.verslag</a:t>
          </a:r>
          <a:endParaRPr lang="nl-NL" sz="1500" dirty="0">
            <a:latin typeface="Arial" panose="020B0604020202020204" pitchFamily="34" charset="0"/>
            <a:cs typeface="Arial" panose="020B0604020202020204" pitchFamily="34" charset="0"/>
          </a:endParaRPr>
        </a:p>
      </dgm:t>
    </dgm:pt>
    <dgm:pt modelId="{CDCE4B45-B972-427F-9373-AE0B1814224B}" type="parTrans" cxnId="{AE999525-656B-474D-9FBE-F9115E9FEF37}">
      <dgm:prSet/>
      <dgm:spPr/>
      <dgm:t>
        <a:bodyPr/>
        <a:lstStyle/>
        <a:p>
          <a:endParaRPr lang="nl-NL"/>
        </a:p>
      </dgm:t>
    </dgm:pt>
    <dgm:pt modelId="{C866F3C6-1EBD-4610-A33A-EBC5A5C78838}" type="sibTrans" cxnId="{AE999525-656B-474D-9FBE-F9115E9FEF37}">
      <dgm:prSet/>
      <dgm:spPr/>
      <dgm:t>
        <a:bodyPr/>
        <a:lstStyle/>
        <a:p>
          <a:endParaRPr lang="nl-NL"/>
        </a:p>
      </dgm:t>
    </dgm:pt>
    <dgm:pt modelId="{7C038102-D9DC-4445-8DD8-231CE7B5B588}">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BFP 24/25</a:t>
          </a:r>
        </a:p>
      </dgm:t>
    </dgm:pt>
    <dgm:pt modelId="{0F329638-B944-4C42-B089-AF089AF08F1C}" type="parTrans" cxnId="{A893D7D3-9738-431C-A439-E451461978AB}">
      <dgm:prSet/>
      <dgm:spPr/>
      <dgm:t>
        <a:bodyPr/>
        <a:lstStyle/>
        <a:p>
          <a:endParaRPr lang="nl-NL"/>
        </a:p>
      </dgm:t>
    </dgm:pt>
    <dgm:pt modelId="{0E6D529A-B479-4ED5-A719-75532613007E}" type="sibTrans" cxnId="{A893D7D3-9738-431C-A439-E451461978AB}">
      <dgm:prSet/>
      <dgm:spPr/>
      <dgm:t>
        <a:bodyPr/>
        <a:lstStyle/>
        <a:p>
          <a:endParaRPr lang="nl-NL"/>
        </a:p>
      </dgm:t>
    </dgm:pt>
    <dgm:pt modelId="{51909B58-B39E-42ED-A62A-6F94B4CE1BA9}">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13</a:t>
          </a:r>
          <a:r>
            <a:rPr lang="nl-NL" sz="1400" baseline="30000" dirty="0">
              <a:latin typeface="Arial" panose="020B0604020202020204" pitchFamily="34" charset="0"/>
              <a:cs typeface="Arial" panose="020B0604020202020204" pitchFamily="34" charset="0"/>
            </a:rPr>
            <a:t>e</a:t>
          </a:r>
          <a:r>
            <a:rPr lang="nl-NL" sz="1400" dirty="0">
              <a:latin typeface="Arial" panose="020B0604020202020204" pitchFamily="34" charset="0"/>
              <a:cs typeface="Arial" panose="020B0604020202020204" pitchFamily="34" charset="0"/>
            </a:rPr>
            <a:t> maand</a:t>
          </a:r>
        </a:p>
      </dgm:t>
    </dgm:pt>
    <dgm:pt modelId="{84364CA0-270A-4D51-A8E8-6DC813F841F0}" type="parTrans" cxnId="{7335328A-E5C6-4FF8-BDCA-B68CA5DEF2DF}">
      <dgm:prSet/>
      <dgm:spPr/>
      <dgm:t>
        <a:bodyPr/>
        <a:lstStyle/>
        <a:p>
          <a:endParaRPr lang="nl-NL"/>
        </a:p>
      </dgm:t>
    </dgm:pt>
    <dgm:pt modelId="{C8B5562B-5E28-47E3-B2A3-CBF672D3F0EF}" type="sibTrans" cxnId="{7335328A-E5C6-4FF8-BDCA-B68CA5DEF2DF}">
      <dgm:prSet/>
      <dgm:spPr/>
      <dgm:t>
        <a:bodyPr/>
        <a:lstStyle/>
        <a:p>
          <a:endParaRPr lang="nl-NL"/>
        </a:p>
      </dgm:t>
    </dgm:pt>
    <dgm:pt modelId="{35C56227-F487-4573-8DAE-B00571AAD949}">
      <dgm:prSet phldrT="[Tekst]" custT="1"/>
      <dgm:spPr/>
      <dgm:t>
        <a:bodyPr/>
        <a:lstStyle/>
        <a:p>
          <a:pPr>
            <a:buClr>
              <a:srgbClr val="00B050"/>
            </a:buClr>
          </a:pPr>
          <a:r>
            <a:rPr lang="nl-NL" sz="1400" dirty="0" err="1">
              <a:latin typeface="Arial" panose="020B0604020202020204" pitchFamily="34" charset="0"/>
              <a:cs typeface="Arial" panose="020B0604020202020204" pitchFamily="34" charset="0"/>
            </a:rPr>
            <a:t>Jrr</a:t>
          </a:r>
          <a:r>
            <a:rPr lang="nl-NL" sz="1400" dirty="0">
              <a:latin typeface="Arial" panose="020B0604020202020204" pitchFamily="34" charset="0"/>
              <a:cs typeface="Arial" panose="020B0604020202020204" pitchFamily="34" charset="0"/>
            </a:rPr>
            <a:t>-dossier</a:t>
          </a:r>
        </a:p>
      </dgm:t>
    </dgm:pt>
    <dgm:pt modelId="{E995AEDA-D1F4-491E-BB92-7B0980933649}" type="parTrans" cxnId="{551724C1-81A2-439F-917B-01325B0ED38D}">
      <dgm:prSet/>
      <dgm:spPr/>
      <dgm:t>
        <a:bodyPr/>
        <a:lstStyle/>
        <a:p>
          <a:endParaRPr lang="nl-NL"/>
        </a:p>
      </dgm:t>
    </dgm:pt>
    <dgm:pt modelId="{7AF1ADF3-D7A7-49B4-8DA1-CAB82017B027}" type="sibTrans" cxnId="{551724C1-81A2-439F-917B-01325B0ED38D}">
      <dgm:prSet/>
      <dgm:spPr/>
      <dgm:t>
        <a:bodyPr/>
        <a:lstStyle/>
        <a:p>
          <a:endParaRPr lang="nl-NL"/>
        </a:p>
      </dgm:t>
    </dgm:pt>
    <dgm:pt modelId="{B883998F-B35C-4E65-8267-85CE0F35EE4C}">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Q1 </a:t>
          </a:r>
        </a:p>
      </dgm:t>
    </dgm:pt>
    <dgm:pt modelId="{686E3E74-407C-4313-9A9E-5B4223EF0BE3}" type="parTrans" cxnId="{A8B5B28C-DCA2-4782-A7C9-844D548F34FF}">
      <dgm:prSet/>
      <dgm:spPr/>
      <dgm:t>
        <a:bodyPr/>
        <a:lstStyle/>
        <a:p>
          <a:endParaRPr lang="nl-NL"/>
        </a:p>
      </dgm:t>
    </dgm:pt>
    <dgm:pt modelId="{379AE87B-691E-482C-BBBA-384510A17357}" type="sibTrans" cxnId="{A8B5B28C-DCA2-4782-A7C9-844D548F34FF}">
      <dgm:prSet/>
      <dgm:spPr/>
      <dgm:t>
        <a:bodyPr/>
        <a:lstStyle/>
        <a:p>
          <a:endParaRPr lang="nl-NL"/>
        </a:p>
      </dgm:t>
    </dgm:pt>
    <dgm:pt modelId="{8D5E2879-3894-4591-AF8B-775A5035D53E}">
      <dgm:prSet phldrT="[Tekst]" custT="1"/>
      <dgm:spPr/>
      <dgm:t>
        <a:bodyPr/>
        <a:lstStyle/>
        <a:p>
          <a:endParaRPr lang="nl-NL" sz="1500" dirty="0">
            <a:latin typeface="Arial" panose="020B0604020202020204" pitchFamily="34" charset="0"/>
            <a:cs typeface="Arial" panose="020B0604020202020204" pitchFamily="34" charset="0"/>
          </a:endParaRPr>
        </a:p>
      </dgm:t>
    </dgm:pt>
    <dgm:pt modelId="{33CCB94D-3184-47AD-9B88-ACFC235D51A9}" type="parTrans" cxnId="{5B544CE9-8B5C-4755-AB8D-443F10ABB6B7}">
      <dgm:prSet/>
      <dgm:spPr/>
      <dgm:t>
        <a:bodyPr/>
        <a:lstStyle/>
        <a:p>
          <a:endParaRPr lang="nl-NL"/>
        </a:p>
      </dgm:t>
    </dgm:pt>
    <dgm:pt modelId="{86B1CA2A-17FD-44BC-A40B-9E7E4443DF4A}" type="sibTrans" cxnId="{5B544CE9-8B5C-4755-AB8D-443F10ABB6B7}">
      <dgm:prSet/>
      <dgm:spPr/>
      <dgm:t>
        <a:bodyPr/>
        <a:lstStyle/>
        <a:p>
          <a:endParaRPr lang="nl-NL"/>
        </a:p>
      </dgm:t>
    </dgm:pt>
    <dgm:pt modelId="{9FDEA2AE-AAAC-443F-AA58-E31388188474}">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Jaarrekening</a:t>
          </a:r>
        </a:p>
      </dgm:t>
    </dgm:pt>
    <dgm:pt modelId="{2681C6B0-6772-4BEB-B082-2907275B7446}" type="parTrans" cxnId="{EF9B2477-70C7-4BC2-89BE-0BBA6361C75D}">
      <dgm:prSet/>
      <dgm:spPr/>
      <dgm:t>
        <a:bodyPr/>
        <a:lstStyle/>
        <a:p>
          <a:endParaRPr lang="nl-NL"/>
        </a:p>
      </dgm:t>
    </dgm:pt>
    <dgm:pt modelId="{1A1541C6-F7E2-4D81-A412-524C80A994D9}" type="sibTrans" cxnId="{EF9B2477-70C7-4BC2-89BE-0BBA6361C75D}">
      <dgm:prSet/>
      <dgm:spPr/>
      <dgm:t>
        <a:bodyPr/>
        <a:lstStyle/>
        <a:p>
          <a:endParaRPr lang="nl-NL"/>
        </a:p>
      </dgm:t>
    </dgm:pt>
    <dgm:pt modelId="{3BBED141-9AC1-4177-9B01-BCEBF91A1B33}">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Bestuursverslag</a:t>
          </a:r>
        </a:p>
      </dgm:t>
    </dgm:pt>
    <dgm:pt modelId="{604C6DDE-0D55-42A1-AD67-9E97C164BDEE}" type="parTrans" cxnId="{ECED46B1-4381-49BA-9749-8551711FCF63}">
      <dgm:prSet/>
      <dgm:spPr/>
      <dgm:t>
        <a:bodyPr/>
        <a:lstStyle/>
        <a:p>
          <a:endParaRPr lang="nl-NL"/>
        </a:p>
      </dgm:t>
    </dgm:pt>
    <dgm:pt modelId="{0AC5B672-32B4-4A17-9807-04B3BFB702DA}" type="sibTrans" cxnId="{ECED46B1-4381-49BA-9749-8551711FCF63}">
      <dgm:prSet/>
      <dgm:spPr/>
      <dgm:t>
        <a:bodyPr/>
        <a:lstStyle/>
        <a:p>
          <a:endParaRPr lang="nl-NL"/>
        </a:p>
      </dgm:t>
    </dgm:pt>
    <dgm:pt modelId="{BF4B9358-DDA0-4B17-A9AB-B401CCADB42E}">
      <dgm:prSet phldrT="[Tekst]" custT="1"/>
      <dgm:spPr/>
      <dgm:t>
        <a:bodyPr/>
        <a:lstStyle/>
        <a:p>
          <a:pPr>
            <a:buClr>
              <a:srgbClr val="00B050"/>
            </a:buClr>
          </a:pPr>
          <a:r>
            <a:rPr lang="nl-NL" sz="1500" dirty="0">
              <a:latin typeface="Arial" panose="020B0604020202020204" pitchFamily="34" charset="0"/>
              <a:cs typeface="Arial" panose="020B0604020202020204" pitchFamily="34" charset="0"/>
            </a:rPr>
            <a:t>XBRL</a:t>
          </a:r>
        </a:p>
      </dgm:t>
    </dgm:pt>
    <dgm:pt modelId="{A930439A-69EE-4F82-9EF0-4A3229FAD0C6}" type="parTrans" cxnId="{3A4922A6-2F35-4C5C-8CD9-81B8B2CA5F5C}">
      <dgm:prSet/>
      <dgm:spPr/>
      <dgm:t>
        <a:bodyPr/>
        <a:lstStyle/>
        <a:p>
          <a:endParaRPr lang="nl-NL"/>
        </a:p>
      </dgm:t>
    </dgm:pt>
    <dgm:pt modelId="{52AD9B22-A785-4ABA-9B84-69F63D30901C}" type="sibTrans" cxnId="{3A4922A6-2F35-4C5C-8CD9-81B8B2CA5F5C}">
      <dgm:prSet/>
      <dgm:spPr/>
      <dgm:t>
        <a:bodyPr/>
        <a:lstStyle/>
        <a:p>
          <a:endParaRPr lang="nl-NL"/>
        </a:p>
      </dgm:t>
    </dgm:pt>
    <dgm:pt modelId="{F352370C-47E5-4D08-9351-15799E4CB3AE}">
      <dgm:prSet phldrT="[Tekst]" custT="1"/>
      <dgm:spPr/>
      <dgm:t>
        <a:bodyPr/>
        <a:lstStyle/>
        <a:p>
          <a:pPr>
            <a:buClr>
              <a:srgbClr val="00B050"/>
            </a:buClr>
          </a:pPr>
          <a:r>
            <a:rPr lang="nl-NL" sz="1500" dirty="0">
              <a:latin typeface="Arial" panose="020B0604020202020204" pitchFamily="34" charset="0"/>
              <a:cs typeface="Arial" panose="020B0604020202020204" pitchFamily="34" charset="0"/>
            </a:rPr>
            <a:t>Afronding controle</a:t>
          </a:r>
        </a:p>
      </dgm:t>
    </dgm:pt>
    <dgm:pt modelId="{4089EE3F-820B-4BBD-9E42-1673544C1433}" type="parTrans" cxnId="{883ED2B9-09BD-470E-8BD8-AD37281C14C0}">
      <dgm:prSet/>
      <dgm:spPr/>
      <dgm:t>
        <a:bodyPr/>
        <a:lstStyle/>
        <a:p>
          <a:endParaRPr lang="nl-NL"/>
        </a:p>
      </dgm:t>
    </dgm:pt>
    <dgm:pt modelId="{8B9C94BF-914A-4F41-8137-188A1B84A035}" type="sibTrans" cxnId="{883ED2B9-09BD-470E-8BD8-AD37281C14C0}">
      <dgm:prSet/>
      <dgm:spPr/>
      <dgm:t>
        <a:bodyPr/>
        <a:lstStyle/>
        <a:p>
          <a:endParaRPr lang="nl-NL"/>
        </a:p>
      </dgm:t>
    </dgm:pt>
    <dgm:pt modelId="{3AADAC6D-57AA-4D09-ABCF-C3AA7D4984D7}">
      <dgm:prSet phldrT="[Tekst]" custT="1"/>
      <dgm:spPr/>
      <dgm:t>
        <a:bodyPr/>
        <a:lstStyle/>
        <a:p>
          <a:pPr>
            <a:buClr>
              <a:srgbClr val="00B050"/>
            </a:buClr>
          </a:pPr>
          <a:r>
            <a:rPr lang="nl-NL" sz="1500" dirty="0">
              <a:latin typeface="Arial" panose="020B0604020202020204" pitchFamily="34" charset="0"/>
              <a:cs typeface="Arial" panose="020B0604020202020204" pitchFamily="34" charset="0"/>
            </a:rPr>
            <a:t>Auditcommissie</a:t>
          </a:r>
        </a:p>
      </dgm:t>
    </dgm:pt>
    <dgm:pt modelId="{93BCCA32-515E-4C84-84B1-C2C4561998F5}" type="parTrans" cxnId="{EDBA0393-F37C-48AC-8C08-69E1BFD43302}">
      <dgm:prSet/>
      <dgm:spPr/>
      <dgm:t>
        <a:bodyPr/>
        <a:lstStyle/>
        <a:p>
          <a:endParaRPr lang="nl-NL"/>
        </a:p>
      </dgm:t>
    </dgm:pt>
    <dgm:pt modelId="{027B6219-608B-4544-952A-7E15E3D4D002}" type="sibTrans" cxnId="{EDBA0393-F37C-48AC-8C08-69E1BFD43302}">
      <dgm:prSet/>
      <dgm:spPr/>
      <dgm:t>
        <a:bodyPr/>
        <a:lstStyle/>
        <a:p>
          <a:endParaRPr lang="nl-NL"/>
        </a:p>
      </dgm:t>
    </dgm:pt>
    <dgm:pt modelId="{AF2EB065-7ED3-4E4E-B911-823A25AFB0E6}">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Bestuursverslag (F&amp;C)</a:t>
          </a:r>
        </a:p>
      </dgm:t>
    </dgm:pt>
    <dgm:pt modelId="{4CB3B066-E75F-4209-9CD2-1B2AF3E95825}" type="parTrans" cxnId="{CC3553A7-4DC5-45F8-9DA1-ECBF3691FFD7}">
      <dgm:prSet/>
      <dgm:spPr/>
      <dgm:t>
        <a:bodyPr/>
        <a:lstStyle/>
        <a:p>
          <a:endParaRPr lang="nl-NL"/>
        </a:p>
      </dgm:t>
    </dgm:pt>
    <dgm:pt modelId="{CB0F501B-81C6-413C-B82F-C05D4C36A78A}" type="sibTrans" cxnId="{CC3553A7-4DC5-45F8-9DA1-ECBF3691FFD7}">
      <dgm:prSet/>
      <dgm:spPr/>
      <dgm:t>
        <a:bodyPr/>
        <a:lstStyle/>
        <a:p>
          <a:endParaRPr lang="nl-NL"/>
        </a:p>
      </dgm:t>
    </dgm:pt>
    <dgm:pt modelId="{868C4EFA-D7DB-43DA-A463-2483371946CD}">
      <dgm:prSet phldrT="[Tekst]" custT="1"/>
      <dgm:spPr/>
      <dgm:t>
        <a:bodyPr/>
        <a:lstStyle/>
        <a:p>
          <a:pPr>
            <a:buClr>
              <a:srgbClr val="00B050"/>
            </a:buClr>
          </a:pPr>
          <a:r>
            <a:rPr lang="nl-NL" sz="1500" dirty="0">
              <a:latin typeface="Arial" panose="020B0604020202020204" pitchFamily="34" charset="0"/>
              <a:cs typeface="Arial" panose="020B0604020202020204" pitchFamily="34" charset="0"/>
            </a:rPr>
            <a:t>PNIL indienen</a:t>
          </a:r>
        </a:p>
      </dgm:t>
    </dgm:pt>
    <dgm:pt modelId="{E2F80A47-99A3-4C24-AF3E-04F9DF8831A2}" type="parTrans" cxnId="{31E0B053-19DE-450D-ACE8-1B2D0D0F0F8A}">
      <dgm:prSet/>
      <dgm:spPr/>
      <dgm:t>
        <a:bodyPr/>
        <a:lstStyle/>
        <a:p>
          <a:endParaRPr lang="nl-NL"/>
        </a:p>
      </dgm:t>
    </dgm:pt>
    <dgm:pt modelId="{F07C839A-6D73-4DD2-A468-E6A5EE6261E1}" type="sibTrans" cxnId="{31E0B053-19DE-450D-ACE8-1B2D0D0F0F8A}">
      <dgm:prSet/>
      <dgm:spPr/>
      <dgm:t>
        <a:bodyPr/>
        <a:lstStyle/>
        <a:p>
          <a:endParaRPr lang="nl-NL"/>
        </a:p>
      </dgm:t>
    </dgm:pt>
    <dgm:pt modelId="{C63A9C87-FFC6-4366-84ED-574191280E37}">
      <dgm:prSet phldrT="[Tekst]" custT="1"/>
      <dgm:spPr/>
      <dgm:t>
        <a:bodyPr/>
        <a:lstStyle/>
        <a:p>
          <a:pPr>
            <a:buClr>
              <a:srgbClr val="00B050"/>
            </a:buClr>
          </a:pPr>
          <a:r>
            <a:rPr lang="nl-NL" sz="1500" dirty="0">
              <a:latin typeface="Arial" panose="020B0604020202020204" pitchFamily="34" charset="0"/>
              <a:cs typeface="Arial" panose="020B0604020202020204" pitchFamily="34" charset="0"/>
            </a:rPr>
            <a:t>ANBI</a:t>
          </a:r>
        </a:p>
      </dgm:t>
    </dgm:pt>
    <dgm:pt modelId="{F5AD7DE5-1B2F-4D3B-A3F0-DB81C2008098}" type="parTrans" cxnId="{756FECC8-BA00-4EFE-99D3-371C2C2EFA60}">
      <dgm:prSet/>
      <dgm:spPr/>
      <dgm:t>
        <a:bodyPr/>
        <a:lstStyle/>
        <a:p>
          <a:endParaRPr lang="nl-NL"/>
        </a:p>
      </dgm:t>
    </dgm:pt>
    <dgm:pt modelId="{8D3F9327-8231-4EEE-9B47-8114D0C2D1A9}" type="sibTrans" cxnId="{756FECC8-BA00-4EFE-99D3-371C2C2EFA60}">
      <dgm:prSet/>
      <dgm:spPr/>
      <dgm:t>
        <a:bodyPr/>
        <a:lstStyle/>
        <a:p>
          <a:endParaRPr lang="nl-NL"/>
        </a:p>
      </dgm:t>
    </dgm:pt>
    <dgm:pt modelId="{13E51AF2-4E91-4057-B3DD-40A14EBFB242}">
      <dgm:prSet phldrT="[Tekst]" custT="1"/>
      <dgm:spPr/>
      <dgm:t>
        <a:bodyPr/>
        <a:lstStyle/>
        <a:p>
          <a:pPr>
            <a:buClr>
              <a:srgbClr val="00B050"/>
            </a:buClr>
          </a:pPr>
          <a:r>
            <a:rPr lang="nl-NL" sz="1500" dirty="0">
              <a:latin typeface="Arial" panose="020B0604020202020204" pitchFamily="34" charset="0"/>
              <a:cs typeface="Arial" panose="020B0604020202020204" pitchFamily="34" charset="0"/>
            </a:rPr>
            <a:t>RVT</a:t>
          </a:r>
        </a:p>
      </dgm:t>
    </dgm:pt>
    <dgm:pt modelId="{EA904F38-FF5A-467F-902B-2C98148466C7}" type="parTrans" cxnId="{CDC24BE2-A2D6-459A-9BA5-33CFA9A9A94C}">
      <dgm:prSet/>
      <dgm:spPr/>
      <dgm:t>
        <a:bodyPr/>
        <a:lstStyle/>
        <a:p>
          <a:endParaRPr lang="nl-NL"/>
        </a:p>
      </dgm:t>
    </dgm:pt>
    <dgm:pt modelId="{EB1084C4-75CE-4573-B495-DCE2EA405E80}" type="sibTrans" cxnId="{CDC24BE2-A2D6-459A-9BA5-33CFA9A9A94C}">
      <dgm:prSet/>
      <dgm:spPr/>
      <dgm:t>
        <a:bodyPr/>
        <a:lstStyle/>
        <a:p>
          <a:endParaRPr lang="nl-NL"/>
        </a:p>
      </dgm:t>
    </dgm:pt>
    <dgm:pt modelId="{5C66A360-F1BA-4289-B14A-EEF1F6D0F2CC}">
      <dgm:prSet phldrT="[Tekst]" custT="1"/>
      <dgm:spPr/>
      <dgm:t>
        <a:bodyPr/>
        <a:lstStyle/>
        <a:p>
          <a:pPr>
            <a:buClr>
              <a:srgbClr val="00B050"/>
            </a:buClr>
          </a:pPr>
          <a:r>
            <a:rPr lang="nl-NL" sz="1500" dirty="0">
              <a:latin typeface="Arial" panose="020B0604020202020204" pitchFamily="34" charset="0"/>
              <a:cs typeface="Arial" panose="020B0604020202020204" pitchFamily="34" charset="0"/>
            </a:rPr>
            <a:t>GMR</a:t>
          </a:r>
        </a:p>
      </dgm:t>
    </dgm:pt>
    <dgm:pt modelId="{9E9BAB0A-DB71-4718-97CC-09713C53095D}" type="parTrans" cxnId="{8B5C7970-5AFC-4335-B14B-FF5553501508}">
      <dgm:prSet/>
      <dgm:spPr/>
      <dgm:t>
        <a:bodyPr/>
        <a:lstStyle/>
        <a:p>
          <a:endParaRPr lang="nl-NL"/>
        </a:p>
      </dgm:t>
    </dgm:pt>
    <dgm:pt modelId="{DD3E4534-4CF3-4E42-AD0F-80C473D64E6A}" type="sibTrans" cxnId="{8B5C7970-5AFC-4335-B14B-FF5553501508}">
      <dgm:prSet/>
      <dgm:spPr/>
      <dgm:t>
        <a:bodyPr/>
        <a:lstStyle/>
        <a:p>
          <a:endParaRPr lang="nl-NL"/>
        </a:p>
      </dgm:t>
    </dgm:pt>
    <dgm:pt modelId="{0AB43925-1295-4FB9-94C2-E77C4F7A303E}">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Verslag GMR</a:t>
          </a:r>
        </a:p>
      </dgm:t>
    </dgm:pt>
    <dgm:pt modelId="{F7A29660-6C55-462C-8009-ADDF67EEE7EC}" type="parTrans" cxnId="{CBB65A7D-4C3F-477E-AEA3-ACE1E13CCCF7}">
      <dgm:prSet/>
      <dgm:spPr/>
      <dgm:t>
        <a:bodyPr/>
        <a:lstStyle/>
        <a:p>
          <a:endParaRPr lang="nl-NL"/>
        </a:p>
      </dgm:t>
    </dgm:pt>
    <dgm:pt modelId="{0847997C-6FB2-42A4-B839-B4CB41CC819B}" type="sibTrans" cxnId="{CBB65A7D-4C3F-477E-AEA3-ACE1E13CCCF7}">
      <dgm:prSet/>
      <dgm:spPr/>
      <dgm:t>
        <a:bodyPr/>
        <a:lstStyle/>
        <a:p>
          <a:endParaRPr lang="nl-NL"/>
        </a:p>
      </dgm:t>
    </dgm:pt>
    <dgm:pt modelId="{CBA50714-2FA9-431B-840C-24F80ECDE92E}">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Verslag RvT</a:t>
          </a:r>
        </a:p>
      </dgm:t>
    </dgm:pt>
    <dgm:pt modelId="{B5EC8C52-9D1D-4281-8D18-411157AACD1C}" type="parTrans" cxnId="{CF57A8AA-7757-4A24-94A4-AE46F70085CA}">
      <dgm:prSet/>
      <dgm:spPr/>
      <dgm:t>
        <a:bodyPr/>
        <a:lstStyle/>
        <a:p>
          <a:endParaRPr lang="nl-NL"/>
        </a:p>
      </dgm:t>
    </dgm:pt>
    <dgm:pt modelId="{CCF0DF7B-B0D3-401A-A947-1F2BB0222453}" type="sibTrans" cxnId="{CF57A8AA-7757-4A24-94A4-AE46F70085CA}">
      <dgm:prSet/>
      <dgm:spPr/>
      <dgm:t>
        <a:bodyPr/>
        <a:lstStyle/>
        <a:p>
          <a:endParaRPr lang="nl-NL"/>
        </a:p>
      </dgm:t>
    </dgm:pt>
    <dgm:pt modelId="{D32617DA-9186-4BFD-B267-37D7F4469937}">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Checklist BV</a:t>
          </a:r>
        </a:p>
      </dgm:t>
    </dgm:pt>
    <dgm:pt modelId="{07E20FD9-2543-4F47-9C1B-BFBD1683A5EE}" type="parTrans" cxnId="{913D3E07-0C8F-4D5C-A698-8158891766AD}">
      <dgm:prSet/>
      <dgm:spPr/>
      <dgm:t>
        <a:bodyPr/>
        <a:lstStyle/>
        <a:p>
          <a:endParaRPr lang="nl-NL"/>
        </a:p>
      </dgm:t>
    </dgm:pt>
    <dgm:pt modelId="{53F1CB24-E5D5-46E6-9B1F-174E7C3652D1}" type="sibTrans" cxnId="{913D3E07-0C8F-4D5C-A698-8158891766AD}">
      <dgm:prSet/>
      <dgm:spPr/>
      <dgm:t>
        <a:bodyPr/>
        <a:lstStyle/>
        <a:p>
          <a:endParaRPr lang="nl-NL"/>
        </a:p>
      </dgm:t>
    </dgm:pt>
    <dgm:pt modelId="{DF796BA4-412F-4151-AF4E-32C0DF1B8F87}">
      <dgm:prSet phldrT="[Tekst]" custT="1"/>
      <dgm:spPr/>
      <dgm:t>
        <a:bodyPr/>
        <a:lstStyle/>
        <a:p>
          <a:pPr>
            <a:buClr>
              <a:srgbClr val="00B050"/>
            </a:buClr>
          </a:pPr>
          <a:r>
            <a:rPr lang="nl-NL" sz="1500" dirty="0">
              <a:latin typeface="Arial" panose="020B0604020202020204" pitchFamily="34" charset="0"/>
              <a:cs typeface="Arial" panose="020B0604020202020204" pitchFamily="34" charset="0"/>
            </a:rPr>
            <a:t>Opsturen!</a:t>
          </a:r>
        </a:p>
      </dgm:t>
    </dgm:pt>
    <dgm:pt modelId="{C80C67DF-02EA-4228-AFE7-79378C8DC10E}" type="parTrans" cxnId="{E39A484C-108A-4EF5-82A8-E65998A2D65D}">
      <dgm:prSet/>
      <dgm:spPr/>
      <dgm:t>
        <a:bodyPr/>
        <a:lstStyle/>
        <a:p>
          <a:endParaRPr lang="nl-NL"/>
        </a:p>
      </dgm:t>
    </dgm:pt>
    <dgm:pt modelId="{C6C356CB-133F-4BCF-8D8C-57E4C9D926EA}" type="sibTrans" cxnId="{E39A484C-108A-4EF5-82A8-E65998A2D65D}">
      <dgm:prSet/>
      <dgm:spPr/>
      <dgm:t>
        <a:bodyPr/>
        <a:lstStyle/>
        <a:p>
          <a:endParaRPr lang="nl-NL"/>
        </a:p>
      </dgm:t>
    </dgm:pt>
    <dgm:pt modelId="{77FB1FD8-1D6B-49EE-B4CD-F58740FFD26F}">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Controle OBO (vo)</a:t>
          </a:r>
        </a:p>
      </dgm:t>
    </dgm:pt>
    <dgm:pt modelId="{DF664672-72CD-4DC2-BB94-B92F9901A14E}" type="parTrans" cxnId="{A243C3A3-1482-41D8-9D55-CA7AA859BBA6}">
      <dgm:prSet/>
      <dgm:spPr/>
      <dgm:t>
        <a:bodyPr/>
        <a:lstStyle/>
        <a:p>
          <a:endParaRPr lang="nl-NL"/>
        </a:p>
      </dgm:t>
    </dgm:pt>
    <dgm:pt modelId="{B0EDDAE3-A899-45A2-A257-46BE956563A6}" type="sibTrans" cxnId="{A243C3A3-1482-41D8-9D55-CA7AA859BBA6}">
      <dgm:prSet/>
      <dgm:spPr/>
      <dgm:t>
        <a:bodyPr/>
        <a:lstStyle/>
        <a:p>
          <a:endParaRPr lang="nl-NL"/>
        </a:p>
      </dgm:t>
    </dgm:pt>
    <dgm:pt modelId="{F3ABC2C8-B05A-4924-8296-BE535FE0F18E}">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WKR</a:t>
          </a:r>
        </a:p>
      </dgm:t>
    </dgm:pt>
    <dgm:pt modelId="{7202A890-1642-42A0-A2FB-C3FB2260F294}" type="parTrans" cxnId="{C6D053C7-071F-49B1-91CD-6CD1C4F4BE39}">
      <dgm:prSet/>
      <dgm:spPr/>
      <dgm:t>
        <a:bodyPr/>
        <a:lstStyle/>
        <a:p>
          <a:endParaRPr lang="nl-NL"/>
        </a:p>
      </dgm:t>
    </dgm:pt>
    <dgm:pt modelId="{2422863C-F2DF-4C05-B04B-07118CFC5178}" type="sibTrans" cxnId="{C6D053C7-071F-49B1-91CD-6CD1C4F4BE39}">
      <dgm:prSet/>
      <dgm:spPr/>
      <dgm:t>
        <a:bodyPr/>
        <a:lstStyle/>
        <a:p>
          <a:endParaRPr lang="nl-NL"/>
        </a:p>
      </dgm:t>
    </dgm:pt>
    <dgm:pt modelId="{845F41A4-DCF0-4A0C-960D-6F5A4B432FCD}">
      <dgm:prSet phldrT="[Tekst]" custT="1"/>
      <dgm:spPr/>
      <dgm:t>
        <a:bodyPr/>
        <a:lstStyle/>
        <a:p>
          <a:pPr>
            <a:buClr>
              <a:srgbClr val="00B050"/>
            </a:buClr>
          </a:pPr>
          <a:r>
            <a:rPr lang="nl-NL" sz="1400" dirty="0" err="1">
              <a:latin typeface="Arial" panose="020B0604020202020204" pitchFamily="34" charset="0"/>
              <a:cs typeface="Arial" panose="020B0604020202020204" pitchFamily="34" charset="0"/>
            </a:rPr>
            <a:t>Leerlingtelling</a:t>
          </a:r>
          <a:endParaRPr lang="nl-NL" sz="1400" dirty="0">
            <a:latin typeface="Arial" panose="020B0604020202020204" pitchFamily="34" charset="0"/>
            <a:cs typeface="Arial" panose="020B0604020202020204" pitchFamily="34" charset="0"/>
          </a:endParaRPr>
        </a:p>
      </dgm:t>
    </dgm:pt>
    <dgm:pt modelId="{443413F3-1FC8-4959-9356-74353AED1D99}" type="parTrans" cxnId="{E1EC1676-E106-4CEF-8FFB-75674A855292}">
      <dgm:prSet/>
      <dgm:spPr/>
      <dgm:t>
        <a:bodyPr/>
        <a:lstStyle/>
        <a:p>
          <a:endParaRPr lang="nl-NL"/>
        </a:p>
      </dgm:t>
    </dgm:pt>
    <dgm:pt modelId="{4F63E217-31E6-433E-9A0E-1520E57D9B94}" type="sibTrans" cxnId="{E1EC1676-E106-4CEF-8FFB-75674A855292}">
      <dgm:prSet/>
      <dgm:spPr/>
      <dgm:t>
        <a:bodyPr/>
        <a:lstStyle/>
        <a:p>
          <a:endParaRPr lang="nl-NL"/>
        </a:p>
      </dgm:t>
    </dgm:pt>
    <dgm:pt modelId="{74292FEC-08BC-4E88-8B92-104788E9BB93}">
      <dgm:prSet phldrT="[Tekst]" custT="1"/>
      <dgm:spPr/>
      <dgm:t>
        <a:bodyPr/>
        <a:lstStyle/>
        <a:p>
          <a:pPr>
            <a:buClr>
              <a:srgbClr val="00B050"/>
            </a:buClr>
          </a:pPr>
          <a:r>
            <a:rPr lang="nl-NL" sz="1500" dirty="0">
              <a:latin typeface="Arial" panose="020B0604020202020204" pitchFamily="34" charset="0"/>
              <a:cs typeface="Arial" panose="020B0604020202020204" pitchFamily="34" charset="0"/>
            </a:rPr>
            <a:t>Start begroting 2025</a:t>
          </a:r>
        </a:p>
      </dgm:t>
    </dgm:pt>
    <dgm:pt modelId="{AA149235-5C5E-4686-ACF8-0ACEEA48901E}" type="parTrans" cxnId="{0DD364C8-D898-42C6-A914-2CE964CDBD9C}">
      <dgm:prSet/>
      <dgm:spPr/>
      <dgm:t>
        <a:bodyPr/>
        <a:lstStyle/>
        <a:p>
          <a:endParaRPr lang="nl-NL"/>
        </a:p>
      </dgm:t>
    </dgm:pt>
    <dgm:pt modelId="{F1E2DACC-284C-49A7-AD62-E25750864178}" type="sibTrans" cxnId="{0DD364C8-D898-42C6-A914-2CE964CDBD9C}">
      <dgm:prSet/>
      <dgm:spPr/>
      <dgm:t>
        <a:bodyPr/>
        <a:lstStyle/>
        <a:p>
          <a:endParaRPr lang="nl-NL"/>
        </a:p>
      </dgm:t>
    </dgm:pt>
    <dgm:pt modelId="{3F95ECD8-A9E5-4600-9747-AD9B4F031A25}">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Vreemdelingen 01-01</a:t>
          </a:r>
        </a:p>
      </dgm:t>
    </dgm:pt>
    <dgm:pt modelId="{9BA7F07B-C0D6-4DB9-B5CF-EFB58A63D4CE}" type="parTrans" cxnId="{92FE2029-E8E2-4F91-87D9-F75EE4667C27}">
      <dgm:prSet/>
      <dgm:spPr/>
      <dgm:t>
        <a:bodyPr/>
        <a:lstStyle/>
        <a:p>
          <a:endParaRPr lang="nl-NL"/>
        </a:p>
      </dgm:t>
    </dgm:pt>
    <dgm:pt modelId="{8564840D-4CC3-4FF1-A6A7-EB43C367964F}" type="sibTrans" cxnId="{92FE2029-E8E2-4F91-87D9-F75EE4667C27}">
      <dgm:prSet/>
      <dgm:spPr/>
      <dgm:t>
        <a:bodyPr/>
        <a:lstStyle/>
        <a:p>
          <a:endParaRPr lang="nl-NL"/>
        </a:p>
      </dgm:t>
    </dgm:pt>
    <dgm:pt modelId="{1BC224EE-F673-4589-B5AC-01397FC582C3}">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Vreemdelingen 01-04</a:t>
          </a:r>
        </a:p>
      </dgm:t>
    </dgm:pt>
    <dgm:pt modelId="{8257CCDB-6281-4DC4-AF90-1DDB26805840}" type="parTrans" cxnId="{8D877B83-F288-4F72-9D17-3F43C81FF6C5}">
      <dgm:prSet/>
      <dgm:spPr/>
      <dgm:t>
        <a:bodyPr/>
        <a:lstStyle/>
        <a:p>
          <a:endParaRPr lang="nl-NL"/>
        </a:p>
      </dgm:t>
    </dgm:pt>
    <dgm:pt modelId="{F62C0E02-C1BC-42D1-B80A-F50CABE65E62}" type="sibTrans" cxnId="{8D877B83-F288-4F72-9D17-3F43C81FF6C5}">
      <dgm:prSet/>
      <dgm:spPr/>
      <dgm:t>
        <a:bodyPr/>
        <a:lstStyle/>
        <a:p>
          <a:endParaRPr lang="nl-NL"/>
        </a:p>
      </dgm:t>
    </dgm:pt>
    <dgm:pt modelId="{8F665A95-9148-40AF-B7E0-6AB15718760E}">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VOG-notitie</a:t>
          </a:r>
        </a:p>
      </dgm:t>
    </dgm:pt>
    <dgm:pt modelId="{AB18E875-9AD1-4FC9-833C-94FD32D36CE8}" type="parTrans" cxnId="{82FBDE92-EA74-44FA-88A8-0C0848DD2C74}">
      <dgm:prSet/>
      <dgm:spPr/>
      <dgm:t>
        <a:bodyPr/>
        <a:lstStyle/>
        <a:p>
          <a:endParaRPr lang="nl-NL"/>
        </a:p>
      </dgm:t>
    </dgm:pt>
    <dgm:pt modelId="{FADFB849-1DAE-4867-A9A9-4B225B214D62}" type="sibTrans" cxnId="{82FBDE92-EA74-44FA-88A8-0C0848DD2C74}">
      <dgm:prSet/>
      <dgm:spPr/>
      <dgm:t>
        <a:bodyPr/>
        <a:lstStyle/>
        <a:p>
          <a:endParaRPr lang="nl-NL"/>
        </a:p>
      </dgm:t>
    </dgm:pt>
    <dgm:pt modelId="{27A9AEE8-8B62-46DA-92FA-F86E7041B1B9}">
      <dgm:prSet phldrT="[Tekst]" custT="1"/>
      <dgm:spPr/>
      <dgm:t>
        <a:bodyPr/>
        <a:lstStyle/>
        <a:p>
          <a:pPr>
            <a:buClr>
              <a:srgbClr val="00B050"/>
            </a:buClr>
          </a:pPr>
          <a:r>
            <a:rPr lang="nl-NL" sz="1400" dirty="0">
              <a:latin typeface="Arial" panose="020B0604020202020204" pitchFamily="34" charset="0"/>
              <a:cs typeface="Arial" panose="020B0604020202020204" pitchFamily="34" charset="0"/>
            </a:rPr>
            <a:t>IPTO opsturen?</a:t>
          </a:r>
        </a:p>
      </dgm:t>
    </dgm:pt>
    <dgm:pt modelId="{556E8168-DFA1-4F02-AB53-8C8C7027B8FF}" type="parTrans" cxnId="{5C92E772-CC3D-4C2B-9E4D-0F8D98CB92C2}">
      <dgm:prSet/>
      <dgm:spPr/>
      <dgm:t>
        <a:bodyPr/>
        <a:lstStyle/>
        <a:p>
          <a:endParaRPr lang="nl-NL"/>
        </a:p>
      </dgm:t>
    </dgm:pt>
    <dgm:pt modelId="{0268D4C1-38ED-4B02-97A2-DACA68B72D3D}" type="sibTrans" cxnId="{5C92E772-CC3D-4C2B-9E4D-0F8D98CB92C2}">
      <dgm:prSet/>
      <dgm:spPr/>
      <dgm:t>
        <a:bodyPr/>
        <a:lstStyle/>
        <a:p>
          <a:endParaRPr lang="nl-NL"/>
        </a:p>
      </dgm:t>
    </dgm:pt>
    <dgm:pt modelId="{24800884-0A02-4605-9CD3-87E58F12C418}" type="pres">
      <dgm:prSet presAssocID="{ADACE57C-1966-484B-8F78-D795A5803783}" presName="Name0" presStyleCnt="0">
        <dgm:presLayoutVars>
          <dgm:dir/>
          <dgm:animOne val="branch"/>
          <dgm:animLvl val="lvl"/>
        </dgm:presLayoutVars>
      </dgm:prSet>
      <dgm:spPr/>
    </dgm:pt>
    <dgm:pt modelId="{52B7D6C6-3D65-4FB4-ACB5-659428CA84E1}" type="pres">
      <dgm:prSet presAssocID="{454408AD-77AF-4853-BBA7-1A9E0BB70320}" presName="chaos" presStyleCnt="0"/>
      <dgm:spPr/>
    </dgm:pt>
    <dgm:pt modelId="{F3B970B5-3B14-463C-81EC-2CD7EC2D43A4}" type="pres">
      <dgm:prSet presAssocID="{454408AD-77AF-4853-BBA7-1A9E0BB70320}" presName="parTx1" presStyleLbl="revTx" presStyleIdx="0" presStyleCnt="11"/>
      <dgm:spPr/>
    </dgm:pt>
    <dgm:pt modelId="{BCA8140B-70E0-4869-BCFD-288FEE12511E}" type="pres">
      <dgm:prSet presAssocID="{454408AD-77AF-4853-BBA7-1A9E0BB70320}" presName="desTx1" presStyleLbl="revTx" presStyleIdx="1" presStyleCnt="11" custScaleX="122782">
        <dgm:presLayoutVars>
          <dgm:bulletEnabled val="1"/>
        </dgm:presLayoutVars>
      </dgm:prSet>
      <dgm:spPr/>
    </dgm:pt>
    <dgm:pt modelId="{B0324AF4-23A6-4DEB-B9CB-E46ACAE080BB}" type="pres">
      <dgm:prSet presAssocID="{454408AD-77AF-4853-BBA7-1A9E0BB70320}" presName="c1" presStyleLbl="node1" presStyleIdx="0" presStyleCnt="19"/>
      <dgm:spPr/>
    </dgm:pt>
    <dgm:pt modelId="{14479211-D556-48D1-A606-95FCFAF00429}" type="pres">
      <dgm:prSet presAssocID="{454408AD-77AF-4853-BBA7-1A9E0BB70320}" presName="c2" presStyleLbl="node1" presStyleIdx="1" presStyleCnt="19"/>
      <dgm:spPr/>
    </dgm:pt>
    <dgm:pt modelId="{077253BD-A408-444A-82C0-CB7EDA5DF9AF}" type="pres">
      <dgm:prSet presAssocID="{454408AD-77AF-4853-BBA7-1A9E0BB70320}" presName="c3" presStyleLbl="node1" presStyleIdx="2" presStyleCnt="19"/>
      <dgm:spPr/>
    </dgm:pt>
    <dgm:pt modelId="{972289A5-F62E-490E-BAA6-20D855406F47}" type="pres">
      <dgm:prSet presAssocID="{454408AD-77AF-4853-BBA7-1A9E0BB70320}" presName="c4" presStyleLbl="node1" presStyleIdx="3" presStyleCnt="19"/>
      <dgm:spPr/>
    </dgm:pt>
    <dgm:pt modelId="{04493429-DDB5-4A5C-9648-58CED4B8E96D}" type="pres">
      <dgm:prSet presAssocID="{454408AD-77AF-4853-BBA7-1A9E0BB70320}" presName="c5" presStyleLbl="node1" presStyleIdx="4" presStyleCnt="19"/>
      <dgm:spPr/>
    </dgm:pt>
    <dgm:pt modelId="{9F50829A-CA3A-4DD0-B059-98DF89ED20C4}" type="pres">
      <dgm:prSet presAssocID="{454408AD-77AF-4853-BBA7-1A9E0BB70320}" presName="c6" presStyleLbl="node1" presStyleIdx="5" presStyleCnt="19"/>
      <dgm:spPr/>
    </dgm:pt>
    <dgm:pt modelId="{2F37AC96-4453-4AA0-AF3E-98C55FBFAA64}" type="pres">
      <dgm:prSet presAssocID="{454408AD-77AF-4853-BBA7-1A9E0BB70320}" presName="c7" presStyleLbl="node1" presStyleIdx="6" presStyleCnt="19"/>
      <dgm:spPr/>
    </dgm:pt>
    <dgm:pt modelId="{987BA5F0-ED15-4EE5-94AC-E3503355D4C5}" type="pres">
      <dgm:prSet presAssocID="{454408AD-77AF-4853-BBA7-1A9E0BB70320}" presName="c8" presStyleLbl="node1" presStyleIdx="7" presStyleCnt="19"/>
      <dgm:spPr/>
    </dgm:pt>
    <dgm:pt modelId="{82813DEE-8939-42F5-A914-725EF103DA1D}" type="pres">
      <dgm:prSet presAssocID="{454408AD-77AF-4853-BBA7-1A9E0BB70320}" presName="c9" presStyleLbl="node1" presStyleIdx="8" presStyleCnt="19"/>
      <dgm:spPr/>
    </dgm:pt>
    <dgm:pt modelId="{4FD40B66-D827-4F3D-A51E-A21AEBF0AB70}" type="pres">
      <dgm:prSet presAssocID="{454408AD-77AF-4853-BBA7-1A9E0BB70320}" presName="c10" presStyleLbl="node1" presStyleIdx="9" presStyleCnt="19"/>
      <dgm:spPr/>
    </dgm:pt>
    <dgm:pt modelId="{A9CD75B7-B57C-44FC-ADD3-10698709148C}" type="pres">
      <dgm:prSet presAssocID="{454408AD-77AF-4853-BBA7-1A9E0BB70320}" presName="c11" presStyleLbl="node1" presStyleIdx="10" presStyleCnt="19"/>
      <dgm:spPr/>
    </dgm:pt>
    <dgm:pt modelId="{0010D74E-7E0C-409D-B48F-9F1D5CD9E58D}" type="pres">
      <dgm:prSet presAssocID="{454408AD-77AF-4853-BBA7-1A9E0BB70320}" presName="c12" presStyleLbl="node1" presStyleIdx="11" presStyleCnt="19"/>
      <dgm:spPr/>
    </dgm:pt>
    <dgm:pt modelId="{7F4CF44C-EE74-4CC5-BE90-F4664FC7EE11}" type="pres">
      <dgm:prSet presAssocID="{454408AD-77AF-4853-BBA7-1A9E0BB70320}" presName="c13" presStyleLbl="node1" presStyleIdx="12" presStyleCnt="19"/>
      <dgm:spPr/>
    </dgm:pt>
    <dgm:pt modelId="{B76FCD1C-4789-4386-948C-6A2264D96A08}" type="pres">
      <dgm:prSet presAssocID="{454408AD-77AF-4853-BBA7-1A9E0BB70320}" presName="c14" presStyleLbl="node1" presStyleIdx="13" presStyleCnt="19"/>
      <dgm:spPr/>
    </dgm:pt>
    <dgm:pt modelId="{7A5435C5-5072-48A6-A8E3-EE6C5DBAE87E}" type="pres">
      <dgm:prSet presAssocID="{454408AD-77AF-4853-BBA7-1A9E0BB70320}" presName="c15" presStyleLbl="node1" presStyleIdx="14" presStyleCnt="19"/>
      <dgm:spPr/>
    </dgm:pt>
    <dgm:pt modelId="{6C0BFD61-1C1B-49B8-966B-279E961451B8}" type="pres">
      <dgm:prSet presAssocID="{454408AD-77AF-4853-BBA7-1A9E0BB70320}" presName="c16" presStyleLbl="node1" presStyleIdx="15" presStyleCnt="19"/>
      <dgm:spPr/>
    </dgm:pt>
    <dgm:pt modelId="{9736DC52-AFDD-41B2-980D-39F13F4DDE6E}" type="pres">
      <dgm:prSet presAssocID="{454408AD-77AF-4853-BBA7-1A9E0BB70320}" presName="c17" presStyleLbl="node1" presStyleIdx="16" presStyleCnt="19"/>
      <dgm:spPr/>
    </dgm:pt>
    <dgm:pt modelId="{65F7C4C7-EEB7-4CA4-A080-C269758E8D2F}" type="pres">
      <dgm:prSet presAssocID="{454408AD-77AF-4853-BBA7-1A9E0BB70320}" presName="c18" presStyleLbl="node1" presStyleIdx="17" presStyleCnt="19"/>
      <dgm:spPr/>
    </dgm:pt>
    <dgm:pt modelId="{C8756F9C-DE59-4C17-9AD2-8C84460021C4}" type="pres">
      <dgm:prSet presAssocID="{77111B95-629A-4309-A24D-54E678982678}" presName="chevronComposite1" presStyleCnt="0"/>
      <dgm:spPr/>
    </dgm:pt>
    <dgm:pt modelId="{9506414B-2D50-484A-971F-ECFC7739E04F}" type="pres">
      <dgm:prSet presAssocID="{77111B95-629A-4309-A24D-54E678982678}" presName="chevron1" presStyleLbl="sibTrans2D1" presStyleIdx="0" presStyleCnt="5"/>
      <dgm:spPr/>
    </dgm:pt>
    <dgm:pt modelId="{75934B5E-A1BA-43FD-A03A-025DF3DCAF37}" type="pres">
      <dgm:prSet presAssocID="{77111B95-629A-4309-A24D-54E678982678}" presName="spChevron1" presStyleCnt="0"/>
      <dgm:spPr/>
    </dgm:pt>
    <dgm:pt modelId="{ECB09673-022C-4EF4-866B-40248125E215}" type="pres">
      <dgm:prSet presAssocID="{8B6F6E2C-4D39-4005-B7D3-8F17CFD8E4E8}" presName="middle" presStyleCnt="0"/>
      <dgm:spPr/>
    </dgm:pt>
    <dgm:pt modelId="{C6D26D90-4574-46C3-93FB-D2BB1BBD1549}" type="pres">
      <dgm:prSet presAssocID="{8B6F6E2C-4D39-4005-B7D3-8F17CFD8E4E8}" presName="parTxMid" presStyleLbl="revTx" presStyleIdx="2" presStyleCnt="11"/>
      <dgm:spPr/>
    </dgm:pt>
    <dgm:pt modelId="{21C47BC6-80F8-43E5-9222-8997E7C2F5E3}" type="pres">
      <dgm:prSet presAssocID="{8B6F6E2C-4D39-4005-B7D3-8F17CFD8E4E8}" presName="desTxMid" presStyleLbl="revTx" presStyleIdx="3" presStyleCnt="11" custScaleX="122017">
        <dgm:presLayoutVars>
          <dgm:bulletEnabled val="1"/>
        </dgm:presLayoutVars>
      </dgm:prSet>
      <dgm:spPr/>
    </dgm:pt>
    <dgm:pt modelId="{B1131922-0945-4386-8E25-A360EBCE23E3}" type="pres">
      <dgm:prSet presAssocID="{8B6F6E2C-4D39-4005-B7D3-8F17CFD8E4E8}" presName="spMid" presStyleCnt="0"/>
      <dgm:spPr/>
    </dgm:pt>
    <dgm:pt modelId="{B60A4F63-C526-4754-9705-C62F6682DA28}" type="pres">
      <dgm:prSet presAssocID="{252BA2B0-2000-42DD-8EED-0CDBA417E2E7}" presName="chevronComposite1" presStyleCnt="0"/>
      <dgm:spPr/>
    </dgm:pt>
    <dgm:pt modelId="{42787E0D-774E-4046-B41A-7E6F54CCE224}" type="pres">
      <dgm:prSet presAssocID="{252BA2B0-2000-42DD-8EED-0CDBA417E2E7}" presName="chevron1" presStyleLbl="sibTrans2D1" presStyleIdx="1" presStyleCnt="5"/>
      <dgm:spPr/>
    </dgm:pt>
    <dgm:pt modelId="{257CC914-0DD9-4E37-8049-B764BF410EDB}" type="pres">
      <dgm:prSet presAssocID="{252BA2B0-2000-42DD-8EED-0CDBA417E2E7}" presName="spChevron1" presStyleCnt="0"/>
      <dgm:spPr/>
    </dgm:pt>
    <dgm:pt modelId="{B734AC2F-E99D-4696-B3CA-704A2D4D439C}" type="pres">
      <dgm:prSet presAssocID="{A78F79AE-4D1F-4558-8B78-DF019047E41E}" presName="middle" presStyleCnt="0"/>
      <dgm:spPr/>
    </dgm:pt>
    <dgm:pt modelId="{FD6D424D-AFF1-4E58-A33F-C071E3D73F80}" type="pres">
      <dgm:prSet presAssocID="{A78F79AE-4D1F-4558-8B78-DF019047E41E}" presName="parTxMid" presStyleLbl="revTx" presStyleIdx="4" presStyleCnt="11"/>
      <dgm:spPr/>
    </dgm:pt>
    <dgm:pt modelId="{92D2A712-821F-4AC6-A518-5C73BBE81EC9}" type="pres">
      <dgm:prSet presAssocID="{A78F79AE-4D1F-4558-8B78-DF019047E41E}" presName="desTxMid" presStyleLbl="revTx" presStyleIdx="5" presStyleCnt="11">
        <dgm:presLayoutVars>
          <dgm:bulletEnabled val="1"/>
        </dgm:presLayoutVars>
      </dgm:prSet>
      <dgm:spPr/>
    </dgm:pt>
    <dgm:pt modelId="{D3B4DD4F-467C-49D4-BAAB-49937B620566}" type="pres">
      <dgm:prSet presAssocID="{A78F79AE-4D1F-4558-8B78-DF019047E41E}" presName="spMid" presStyleCnt="0"/>
      <dgm:spPr/>
    </dgm:pt>
    <dgm:pt modelId="{E41AC7A4-56A8-4A96-BC5A-EF3ABD7D5915}" type="pres">
      <dgm:prSet presAssocID="{B703A8F0-5979-4CCB-A838-3A913BA4D167}" presName="chevronComposite1" presStyleCnt="0"/>
      <dgm:spPr/>
    </dgm:pt>
    <dgm:pt modelId="{F2F005E0-6DE8-4B25-9A9D-A51D10879B83}" type="pres">
      <dgm:prSet presAssocID="{B703A8F0-5979-4CCB-A838-3A913BA4D167}" presName="chevron1" presStyleLbl="sibTrans2D1" presStyleIdx="2" presStyleCnt="5"/>
      <dgm:spPr/>
    </dgm:pt>
    <dgm:pt modelId="{287EC46F-4D21-4887-84E3-8D3E89A30A5B}" type="pres">
      <dgm:prSet presAssocID="{B703A8F0-5979-4CCB-A838-3A913BA4D167}" presName="spChevron1" presStyleCnt="0"/>
      <dgm:spPr/>
    </dgm:pt>
    <dgm:pt modelId="{8BC8D6FE-E840-483E-ACED-4AC988462EA1}" type="pres">
      <dgm:prSet presAssocID="{604BA825-CEB2-464E-8802-DA4C91020817}" presName="middle" presStyleCnt="0"/>
      <dgm:spPr/>
    </dgm:pt>
    <dgm:pt modelId="{F2EF371E-C153-437C-A8D0-5C3F7E797B19}" type="pres">
      <dgm:prSet presAssocID="{604BA825-CEB2-464E-8802-DA4C91020817}" presName="parTxMid" presStyleLbl="revTx" presStyleIdx="6" presStyleCnt="11"/>
      <dgm:spPr/>
    </dgm:pt>
    <dgm:pt modelId="{EA53EA50-C33A-4309-9EC5-1CC0F49F6D65}" type="pres">
      <dgm:prSet presAssocID="{604BA825-CEB2-464E-8802-DA4C91020817}" presName="desTxMid" presStyleLbl="revTx" presStyleIdx="7" presStyleCnt="11" custScaleX="122158">
        <dgm:presLayoutVars>
          <dgm:bulletEnabled val="1"/>
        </dgm:presLayoutVars>
      </dgm:prSet>
      <dgm:spPr/>
    </dgm:pt>
    <dgm:pt modelId="{DCFABDF5-171F-491D-A09E-A10A7F2498C3}" type="pres">
      <dgm:prSet presAssocID="{604BA825-CEB2-464E-8802-DA4C91020817}" presName="spMid" presStyleCnt="0"/>
      <dgm:spPr/>
    </dgm:pt>
    <dgm:pt modelId="{BA7A5B96-F737-4128-970A-67F3E7F70303}" type="pres">
      <dgm:prSet presAssocID="{81A9E627-0523-451D-90A4-29FDC9234B74}" presName="chevronComposite1" presStyleCnt="0"/>
      <dgm:spPr/>
    </dgm:pt>
    <dgm:pt modelId="{0A5E58D1-24FE-4191-AD79-4BB47CDF5827}" type="pres">
      <dgm:prSet presAssocID="{81A9E627-0523-451D-90A4-29FDC9234B74}" presName="chevron1" presStyleLbl="sibTrans2D1" presStyleIdx="3" presStyleCnt="5"/>
      <dgm:spPr/>
    </dgm:pt>
    <dgm:pt modelId="{9180A203-68D6-4D49-B3C0-549F80B86F06}" type="pres">
      <dgm:prSet presAssocID="{81A9E627-0523-451D-90A4-29FDC9234B74}" presName="spChevron1" presStyleCnt="0"/>
      <dgm:spPr/>
    </dgm:pt>
    <dgm:pt modelId="{592F6E38-FFF8-4934-B5DC-14542612DC22}" type="pres">
      <dgm:prSet presAssocID="{73E2750F-355A-43F9-9C9F-DC6A2BA51CCC}" presName="middle" presStyleCnt="0"/>
      <dgm:spPr/>
    </dgm:pt>
    <dgm:pt modelId="{62585F90-6178-46AC-8DB3-8702E04D1CA7}" type="pres">
      <dgm:prSet presAssocID="{73E2750F-355A-43F9-9C9F-DC6A2BA51CCC}" presName="parTxMid" presStyleLbl="revTx" presStyleIdx="8" presStyleCnt="11"/>
      <dgm:spPr/>
    </dgm:pt>
    <dgm:pt modelId="{E032A07C-4DC4-4B84-9154-3C6F9C94D9C0}" type="pres">
      <dgm:prSet presAssocID="{73E2750F-355A-43F9-9C9F-DC6A2BA51CCC}" presName="desTxMid" presStyleLbl="revTx" presStyleIdx="9" presStyleCnt="11" custScaleX="168120">
        <dgm:presLayoutVars>
          <dgm:bulletEnabled val="1"/>
        </dgm:presLayoutVars>
      </dgm:prSet>
      <dgm:spPr/>
    </dgm:pt>
    <dgm:pt modelId="{306FC6D1-3D08-4AC0-BCE4-DB5F845F0633}" type="pres">
      <dgm:prSet presAssocID="{73E2750F-355A-43F9-9C9F-DC6A2BA51CCC}" presName="spMid" presStyleCnt="0"/>
      <dgm:spPr/>
    </dgm:pt>
    <dgm:pt modelId="{E6B26702-C6CF-4757-8205-0E9477C8B124}" type="pres">
      <dgm:prSet presAssocID="{642653C6-3D68-4B4A-A6BA-A3094E9B33EE}" presName="chevronComposite1" presStyleCnt="0"/>
      <dgm:spPr/>
    </dgm:pt>
    <dgm:pt modelId="{13EE1744-515F-498D-8DBC-F8A3D17EEB08}" type="pres">
      <dgm:prSet presAssocID="{642653C6-3D68-4B4A-A6BA-A3094E9B33EE}" presName="chevron1" presStyleLbl="sibTrans2D1" presStyleIdx="4" presStyleCnt="5"/>
      <dgm:spPr/>
    </dgm:pt>
    <dgm:pt modelId="{33D2D7E0-F608-40FE-83D9-DBDF12D54DA3}" type="pres">
      <dgm:prSet presAssocID="{642653C6-3D68-4B4A-A6BA-A3094E9B33EE}" presName="spChevron1" presStyleCnt="0"/>
      <dgm:spPr/>
    </dgm:pt>
    <dgm:pt modelId="{85EE0A99-8893-462C-9F55-F4E2C3965B06}" type="pres">
      <dgm:prSet presAssocID="{67A93485-9FAD-4D38-B86E-38036BBDED3A}" presName="last" presStyleCnt="0"/>
      <dgm:spPr/>
    </dgm:pt>
    <dgm:pt modelId="{2D288534-A06E-4CBF-8325-400164529E03}" type="pres">
      <dgm:prSet presAssocID="{67A93485-9FAD-4D38-B86E-38036BBDED3A}" presName="circleTx" presStyleLbl="node1" presStyleIdx="18" presStyleCnt="19"/>
      <dgm:spPr/>
    </dgm:pt>
    <dgm:pt modelId="{B1492054-9E96-4E6B-9A15-B03A130FFB29}" type="pres">
      <dgm:prSet presAssocID="{67A93485-9FAD-4D38-B86E-38036BBDED3A}" presName="desTxN" presStyleLbl="revTx" presStyleIdx="10" presStyleCnt="11" custScaleX="136039">
        <dgm:presLayoutVars>
          <dgm:bulletEnabled val="1"/>
        </dgm:presLayoutVars>
      </dgm:prSet>
      <dgm:spPr/>
    </dgm:pt>
    <dgm:pt modelId="{A4F416AE-3C51-46A7-AC95-04A620AAB126}" type="pres">
      <dgm:prSet presAssocID="{67A93485-9FAD-4D38-B86E-38036BBDED3A}" presName="spN" presStyleCnt="0"/>
      <dgm:spPr/>
    </dgm:pt>
  </dgm:ptLst>
  <dgm:cxnLst>
    <dgm:cxn modelId="{723C0902-9BDF-4262-ACF0-919309CF1516}" srcId="{A78F79AE-4D1F-4558-8B78-DF019047E41E}" destId="{2FBACBC8-9F9E-451C-8704-BF9F5EECC4F8}" srcOrd="0" destOrd="0" parTransId="{0EA91292-2B7A-4945-BD96-A2430319B0C6}" sibTransId="{F4C63CEE-F82D-4A26-8333-85C92685D932}"/>
    <dgm:cxn modelId="{913D3E07-0C8F-4D5C-A698-8158891766AD}" srcId="{454408AD-77AF-4853-BBA7-1A9E0BB70320}" destId="{D32617DA-9186-4BFD-B267-37D7F4469937}" srcOrd="2" destOrd="0" parTransId="{07E20FD9-2543-4F47-9C1B-BFBD1683A5EE}" sibTransId="{53F1CB24-E5D5-46E6-9B1F-174E7C3652D1}"/>
    <dgm:cxn modelId="{830E6107-E326-4CCF-A2A3-0EFF772AF1CD}" type="presOf" srcId="{C63A9C87-FFC6-4366-84ED-574191280E37}" destId="{B1492054-9E96-4E6B-9A15-B03A130FFB29}" srcOrd="0" destOrd="4" presId="urn:microsoft.com/office/officeart/2009/3/layout/RandomtoResultProcess"/>
    <dgm:cxn modelId="{5CAE8107-EA14-499C-98CC-1BBD36C111C9}" type="presOf" srcId="{77FB1FD8-1D6B-49EE-B4CD-F58740FFD26F}" destId="{92D2A712-821F-4AC6-A518-5C73BBE81EC9}" srcOrd="0" destOrd="3" presId="urn:microsoft.com/office/officeart/2009/3/layout/RandomtoResultProcess"/>
    <dgm:cxn modelId="{19CEF30D-C23A-41FA-9F77-318A95A322E7}" srcId="{ADACE57C-1966-484B-8F78-D795A5803783}" destId="{8B6F6E2C-4D39-4005-B7D3-8F17CFD8E4E8}" srcOrd="1" destOrd="0" parTransId="{C84D0FAE-DFF1-4A4F-95B8-79748554B116}" sibTransId="{252BA2B0-2000-42DD-8EED-0CDBA417E2E7}"/>
    <dgm:cxn modelId="{AB6D5512-E083-4A41-93F5-2AA395B5D2D8}" type="presOf" srcId="{B883998F-B35C-4E65-8267-85CE0F35EE4C}" destId="{EA53EA50-C33A-4309-9EC5-1CC0F49F6D65}" srcOrd="0" destOrd="1" presId="urn:microsoft.com/office/officeart/2009/3/layout/RandomtoResultProcess"/>
    <dgm:cxn modelId="{0A880A15-AB0F-47E6-A6AE-1AA7AA496D6E}" type="presOf" srcId="{A78F79AE-4D1F-4558-8B78-DF019047E41E}" destId="{FD6D424D-AFF1-4E58-A33F-C071E3D73F80}" srcOrd="0" destOrd="0" presId="urn:microsoft.com/office/officeart/2009/3/layout/RandomtoResultProcess"/>
    <dgm:cxn modelId="{AE999525-656B-474D-9FBE-F9115E9FEF37}" srcId="{67A93485-9FAD-4D38-B86E-38036BBDED3A}" destId="{6BA2660F-4406-425E-A900-2E1A56D9988D}" srcOrd="1" destOrd="0" parTransId="{CDCE4B45-B972-427F-9373-AE0B1814224B}" sibTransId="{C866F3C6-1EBD-4610-A33A-EBC5A5C78838}"/>
    <dgm:cxn modelId="{92FE2029-E8E2-4F91-87D9-F75EE4667C27}" srcId="{454408AD-77AF-4853-BBA7-1A9E0BB70320}" destId="{3F95ECD8-A9E5-4600-9747-AD9B4F031A25}" srcOrd="3" destOrd="0" parTransId="{9BA7F07B-C0D6-4DB9-B5CF-EFB58A63D4CE}" sibTransId="{8564840D-4CC3-4FF1-A6A7-EB43C367964F}"/>
    <dgm:cxn modelId="{03B6682B-857B-423E-B2DC-6F0142649723}" type="presOf" srcId="{F352370C-47E5-4D08-9351-15799E4CB3AE}" destId="{B1492054-9E96-4E6B-9A15-B03A130FFB29}" srcOrd="0" destOrd="0" presId="urn:microsoft.com/office/officeart/2009/3/layout/RandomtoResultProcess"/>
    <dgm:cxn modelId="{B4BBBB2C-32E6-4FF8-99A8-EEA085279C75}" type="presOf" srcId="{8D5E2879-3894-4591-AF8B-775A5035D53E}" destId="{B1492054-9E96-4E6B-9A15-B03A130FFB29}" srcOrd="0" destOrd="8" presId="urn:microsoft.com/office/officeart/2009/3/layout/RandomtoResultProcess"/>
    <dgm:cxn modelId="{C5936131-3B3F-4A44-A204-24FDA5D54A03}" type="presOf" srcId="{2FBACBC8-9F9E-451C-8704-BF9F5EECC4F8}" destId="{92D2A712-821F-4AC6-A518-5C73BBE81EC9}" srcOrd="0" destOrd="0" presId="urn:microsoft.com/office/officeart/2009/3/layout/RandomtoResultProcess"/>
    <dgm:cxn modelId="{E2C35B36-C4DB-41AF-A178-C187B3DD6C79}" srcId="{73E2750F-355A-43F9-9C9F-DC6A2BA51CCC}" destId="{C0104902-1735-4906-9603-B988B03C467F}" srcOrd="0" destOrd="0" parTransId="{98BE8FDD-EFFE-45BF-9D04-CDF283D32CF9}" sibTransId="{2F86F247-A9B8-490B-AF75-9B51A58BE8DA}"/>
    <dgm:cxn modelId="{C38A6739-E98D-4A8F-AC31-3C9A66A154FC}" type="presOf" srcId="{BF4B9358-DDA0-4B17-A9AB-B401CCADB42E}" destId="{B1492054-9E96-4E6B-9A15-B03A130FFB29}" srcOrd="0" destOrd="3" presId="urn:microsoft.com/office/officeart/2009/3/layout/RandomtoResultProcess"/>
    <dgm:cxn modelId="{FBA41D3A-42FB-4E73-8B60-EF9B9835C87B}" type="presOf" srcId="{8B6F6E2C-4D39-4005-B7D3-8F17CFD8E4E8}" destId="{C6D26D90-4574-46C3-93FB-D2BB1BBD1549}" srcOrd="0" destOrd="0" presId="urn:microsoft.com/office/officeart/2009/3/layout/RandomtoResultProcess"/>
    <dgm:cxn modelId="{46775B3B-B671-4098-A0F8-917E9A1F21FC}" srcId="{ADACE57C-1966-484B-8F78-D795A5803783}" destId="{67A93485-9FAD-4D38-B86E-38036BBDED3A}" srcOrd="5" destOrd="0" parTransId="{60C2614D-D7E7-4F39-8340-01E837B0CDB1}" sibTransId="{CB79A123-E8FE-4F1F-ACD7-CA0E4F24B4EF}"/>
    <dgm:cxn modelId="{E76FE53C-C9A8-4DD5-86F7-097A2886807B}" srcId="{ADACE57C-1966-484B-8F78-D795A5803783}" destId="{73E2750F-355A-43F9-9C9F-DC6A2BA51CCC}" srcOrd="4" destOrd="0" parTransId="{E6329365-4EDA-4584-8431-6A76A54CE131}" sibTransId="{642653C6-3D68-4B4A-A6BA-A3094E9B33EE}"/>
    <dgm:cxn modelId="{CA1A2E5C-51AE-4943-ADAC-BA19693BCFCF}" type="presOf" srcId="{3F95ECD8-A9E5-4600-9747-AD9B4F031A25}" destId="{BCA8140B-70E0-4869-BCFD-288FEE12511E}" srcOrd="0" destOrd="3" presId="urn:microsoft.com/office/officeart/2009/3/layout/RandomtoResultProcess"/>
    <dgm:cxn modelId="{F26CB55F-6F5D-4096-84DC-50BA57977A19}" type="presOf" srcId="{F3ABC2C8-B05A-4924-8296-BE535FE0F18E}" destId="{21C47BC6-80F8-43E5-9222-8997E7C2F5E3}" srcOrd="0" destOrd="3" presId="urn:microsoft.com/office/officeart/2009/3/layout/RandomtoResultProcess"/>
    <dgm:cxn modelId="{037C6C41-3A54-4DF5-8BF1-E8D0A9630196}" type="presOf" srcId="{13E51AF2-4E91-4057-B3DD-40A14EBFB242}" destId="{B1492054-9E96-4E6B-9A15-B03A130FFB29}" srcOrd="0" destOrd="5" presId="urn:microsoft.com/office/officeart/2009/3/layout/RandomtoResultProcess"/>
    <dgm:cxn modelId="{108B6B64-55AE-4CBB-A2BF-9D49D09A3D7F}" srcId="{ADACE57C-1966-484B-8F78-D795A5803783}" destId="{454408AD-77AF-4853-BBA7-1A9E0BB70320}" srcOrd="0" destOrd="0" parTransId="{6A3D4073-0F46-4254-A58A-ADD8F5FA4871}" sibTransId="{77111B95-629A-4309-A24D-54E678982678}"/>
    <dgm:cxn modelId="{C9D17545-89A4-4EC4-9C90-257CE6E5C237}" type="presOf" srcId="{9F157A06-2D26-46D4-A9E3-2D2A35F42C4D}" destId="{BCA8140B-70E0-4869-BCFD-288FEE12511E}" srcOrd="0" destOrd="0" presId="urn:microsoft.com/office/officeart/2009/3/layout/RandomtoResultProcess"/>
    <dgm:cxn modelId="{EC899047-3A22-4D40-934C-CEB984632EE9}" srcId="{ADACE57C-1966-484B-8F78-D795A5803783}" destId="{604BA825-CEB2-464E-8802-DA4C91020817}" srcOrd="3" destOrd="0" parTransId="{0F630144-880A-4E49-BE41-6E17E55674AE}" sibTransId="{81A9E627-0523-451D-90A4-29FDC9234B74}"/>
    <dgm:cxn modelId="{0F893D69-0827-4D73-96A7-B41F970D9C6D}" srcId="{8B6F6E2C-4D39-4005-B7D3-8F17CFD8E4E8}" destId="{B667C5F6-F2FF-4E11-8574-8B8213172A6B}" srcOrd="0" destOrd="0" parTransId="{5341CF08-6C01-404C-A959-58A01FBE8197}" sibTransId="{60DE593E-867A-4784-88FE-5B964FE40919}"/>
    <dgm:cxn modelId="{E39A484C-108A-4EF5-82A8-E65998A2D65D}" srcId="{67A93485-9FAD-4D38-B86E-38036BBDED3A}" destId="{DF796BA4-412F-4151-AF4E-32C0DF1B8F87}" srcOrd="7" destOrd="0" parTransId="{C80C67DF-02EA-4228-AFE7-79378C8DC10E}" sibTransId="{C6C356CB-133F-4BCF-8D8C-57E4C9D926EA}"/>
    <dgm:cxn modelId="{301F876F-2A4A-4439-8862-21046482725B}" type="presOf" srcId="{CBA50714-2FA9-431B-840C-24F80ECDE92E}" destId="{92D2A712-821F-4AC6-A518-5C73BBE81EC9}" srcOrd="0" destOrd="2" presId="urn:microsoft.com/office/officeart/2009/3/layout/RandomtoResultProcess"/>
    <dgm:cxn modelId="{8B5C7970-5AFC-4335-B14B-FF5553501508}" srcId="{67A93485-9FAD-4D38-B86E-38036BBDED3A}" destId="{5C66A360-F1BA-4289-B14A-EEF1F6D0F2CC}" srcOrd="6" destOrd="0" parTransId="{9E9BAB0A-DB71-4718-97CC-09713C53095D}" sibTransId="{DD3E4534-4CF3-4E42-AD0F-80C473D64E6A}"/>
    <dgm:cxn modelId="{5C92E772-CC3D-4C2B-9E4D-0F8D98CB92C2}" srcId="{604BA825-CEB2-464E-8802-DA4C91020817}" destId="{27A9AEE8-8B62-46DA-92FA-F86E7041B1B9}" srcOrd="5" destOrd="0" parTransId="{556E8168-DFA1-4F02-AB53-8C8C7027B8FF}" sibTransId="{0268D4C1-38ED-4B02-97A2-DACA68B72D3D}"/>
    <dgm:cxn modelId="{31E0B053-19DE-450D-ACE8-1B2D0D0F0F8A}" srcId="{73E2750F-355A-43F9-9C9F-DC6A2BA51CCC}" destId="{868C4EFA-D7DB-43DA-A463-2483371946CD}" srcOrd="1" destOrd="0" parTransId="{E2F80A47-99A3-4C24-AF3E-04F9DF8831A2}" sibTransId="{F07C839A-6D73-4DD2-A468-E6A5EE6261E1}"/>
    <dgm:cxn modelId="{5D6FF354-BFFF-49BF-94A7-14BA8F6DDE67}" type="presOf" srcId="{0AB43925-1295-4FB9-94C2-E77C4F7A303E}" destId="{21C47BC6-80F8-43E5-9222-8997E7C2F5E3}" srcOrd="0" destOrd="2" presId="urn:microsoft.com/office/officeart/2009/3/layout/RandomtoResultProcess"/>
    <dgm:cxn modelId="{20DE3975-3D97-469C-9CCA-BE813F9F0EB6}" type="presOf" srcId="{DF796BA4-412F-4151-AF4E-32C0DF1B8F87}" destId="{B1492054-9E96-4E6B-9A15-B03A130FFB29}" srcOrd="0" destOrd="7" presId="urn:microsoft.com/office/officeart/2009/3/layout/RandomtoResultProcess"/>
    <dgm:cxn modelId="{AF47FC55-0D3E-42CF-B797-DB6736C4062A}" type="presOf" srcId="{B667C5F6-F2FF-4E11-8574-8B8213172A6B}" destId="{21C47BC6-80F8-43E5-9222-8997E7C2F5E3}" srcOrd="0" destOrd="0" presId="urn:microsoft.com/office/officeart/2009/3/layout/RandomtoResultProcess"/>
    <dgm:cxn modelId="{E1EC1676-E106-4CEF-8FFB-75674A855292}" srcId="{8B6F6E2C-4D39-4005-B7D3-8F17CFD8E4E8}" destId="{845F41A4-DCF0-4A0C-960D-6F5A4B432FCD}" srcOrd="5" destOrd="0" parTransId="{443413F3-1FC8-4959-9356-74353AED1D99}" sibTransId="{4F63E217-31E6-433E-9A0E-1520E57D9B94}"/>
    <dgm:cxn modelId="{EF9B2477-70C7-4BC2-89BE-0BBA6361C75D}" srcId="{604BA825-CEB2-464E-8802-DA4C91020817}" destId="{9FDEA2AE-AAAC-443F-AA58-E31388188474}" srcOrd="2" destOrd="0" parTransId="{2681C6B0-6772-4BEB-B082-2907275B7446}" sibTransId="{1A1541C6-F7E2-4D81-A412-524C80A994D9}"/>
    <dgm:cxn modelId="{732DE877-9D92-4583-86E9-E10EB0B96D43}" type="presOf" srcId="{3AADAC6D-57AA-4D09-ABCF-C3AA7D4984D7}" destId="{B1492054-9E96-4E6B-9A15-B03A130FFB29}" srcOrd="0" destOrd="2" presId="urn:microsoft.com/office/officeart/2009/3/layout/RandomtoResultProcess"/>
    <dgm:cxn modelId="{7429505A-CD80-483F-9F63-C2C0B684C555}" type="presOf" srcId="{8F665A95-9148-40AF-B7E0-6AB15718760E}" destId="{21C47BC6-80F8-43E5-9222-8997E7C2F5E3}" srcOrd="0" destOrd="4" presId="urn:microsoft.com/office/officeart/2009/3/layout/RandomtoResultProcess"/>
    <dgm:cxn modelId="{1D95B27A-DEC0-41D3-9BB5-2E02310855A7}" type="presOf" srcId="{1BC224EE-F673-4589-B5AC-01397FC582C3}" destId="{EA53EA50-C33A-4309-9EC5-1CC0F49F6D65}" srcOrd="0" destOrd="4" presId="urn:microsoft.com/office/officeart/2009/3/layout/RandomtoResultProcess"/>
    <dgm:cxn modelId="{CBB65A7D-4C3F-477E-AEA3-ACE1E13CCCF7}" srcId="{8B6F6E2C-4D39-4005-B7D3-8F17CFD8E4E8}" destId="{0AB43925-1295-4FB9-94C2-E77C4F7A303E}" srcOrd="2" destOrd="0" parTransId="{F7A29660-6C55-462C-8009-ADDF67EEE7EC}" sibTransId="{0847997C-6FB2-42A4-B839-B4CB41CC819B}"/>
    <dgm:cxn modelId="{EF896183-1AAC-4589-A769-6F38CC0DD036}" type="presOf" srcId="{35C56227-F487-4573-8DAE-B00571AAD949}" destId="{92D2A712-821F-4AC6-A518-5C73BBE81EC9}" srcOrd="0" destOrd="1" presId="urn:microsoft.com/office/officeart/2009/3/layout/RandomtoResultProcess"/>
    <dgm:cxn modelId="{8D877B83-F288-4F72-9D17-3F43C81FF6C5}" srcId="{604BA825-CEB2-464E-8802-DA4C91020817}" destId="{1BC224EE-F673-4589-B5AC-01397FC582C3}" srcOrd="4" destOrd="0" parTransId="{8257CCDB-6281-4DC4-AF90-1DDB26805840}" sibTransId="{F62C0E02-C1BC-42D1-B80A-F50CABE65E62}"/>
    <dgm:cxn modelId="{7335328A-E5C6-4FF8-BDCA-B68CA5DEF2DF}" srcId="{454408AD-77AF-4853-BBA7-1A9E0BB70320}" destId="{51909B58-B39E-42ED-A62A-6F94B4CE1BA9}" srcOrd="1" destOrd="0" parTransId="{84364CA0-270A-4D51-A8E8-6DC813F841F0}" sibTransId="{C8B5562B-5E28-47E3-B2A3-CBF672D3F0EF}"/>
    <dgm:cxn modelId="{A8B5B28C-DCA2-4782-A7C9-844D548F34FF}" srcId="{604BA825-CEB2-464E-8802-DA4C91020817}" destId="{B883998F-B35C-4E65-8267-85CE0F35EE4C}" srcOrd="1" destOrd="0" parTransId="{686E3E74-407C-4313-9A9E-5B4223EF0BE3}" sibTransId="{379AE87B-691E-482C-BBBA-384510A17357}"/>
    <dgm:cxn modelId="{0229D092-D848-407E-AC42-753338581AA3}" type="presOf" srcId="{845F41A4-DCF0-4A0C-960D-6F5A4B432FCD}" destId="{21C47BC6-80F8-43E5-9222-8997E7C2F5E3}" srcOrd="0" destOrd="5" presId="urn:microsoft.com/office/officeart/2009/3/layout/RandomtoResultProcess"/>
    <dgm:cxn modelId="{82FBDE92-EA74-44FA-88A8-0C0848DD2C74}" srcId="{8B6F6E2C-4D39-4005-B7D3-8F17CFD8E4E8}" destId="{8F665A95-9148-40AF-B7E0-6AB15718760E}" srcOrd="4" destOrd="0" parTransId="{AB18E875-9AD1-4FC9-833C-94FD32D36CE8}" sibTransId="{FADFB849-1DAE-4867-A9A9-4B225B214D62}"/>
    <dgm:cxn modelId="{EDBA0393-F37C-48AC-8C08-69E1BFD43302}" srcId="{67A93485-9FAD-4D38-B86E-38036BBDED3A}" destId="{3AADAC6D-57AA-4D09-ABCF-C3AA7D4984D7}" srcOrd="2" destOrd="0" parTransId="{93BCCA32-515E-4C84-84B1-C2C4561998F5}" sibTransId="{027B6219-608B-4544-952A-7E15E3D4D002}"/>
    <dgm:cxn modelId="{3716C494-BA9E-4623-838B-B2378AC53FFD}" type="presOf" srcId="{73E2750F-355A-43F9-9C9F-DC6A2BA51CCC}" destId="{62585F90-6178-46AC-8DB3-8702E04D1CA7}" srcOrd="0" destOrd="0" presId="urn:microsoft.com/office/officeart/2009/3/layout/RandomtoResultProcess"/>
    <dgm:cxn modelId="{F878609F-ABD6-4C46-8F25-C0BC982D6511}" type="presOf" srcId="{454408AD-77AF-4853-BBA7-1A9E0BB70320}" destId="{F3B970B5-3B14-463C-81EC-2CD7EC2D43A4}" srcOrd="0" destOrd="0" presId="urn:microsoft.com/office/officeart/2009/3/layout/RandomtoResultProcess"/>
    <dgm:cxn modelId="{14FF23A2-9D25-4BF7-8E2A-8885C6389B6D}" type="presOf" srcId="{9FDEA2AE-AAAC-443F-AA58-E31388188474}" destId="{EA53EA50-C33A-4309-9EC5-1CC0F49F6D65}" srcOrd="0" destOrd="2" presId="urn:microsoft.com/office/officeart/2009/3/layout/RandomtoResultProcess"/>
    <dgm:cxn modelId="{A243C3A3-1482-41D8-9D55-CA7AA859BBA6}" srcId="{A78F79AE-4D1F-4558-8B78-DF019047E41E}" destId="{77FB1FD8-1D6B-49EE-B4CD-F58740FFD26F}" srcOrd="3" destOrd="0" parTransId="{DF664672-72CD-4DC2-BB94-B92F9901A14E}" sibTransId="{B0EDDAE3-A899-45A2-A257-46BE956563A6}"/>
    <dgm:cxn modelId="{3A4922A6-2F35-4C5C-8CD9-81B8B2CA5F5C}" srcId="{67A93485-9FAD-4D38-B86E-38036BBDED3A}" destId="{BF4B9358-DDA0-4B17-A9AB-B401CCADB42E}" srcOrd="3" destOrd="0" parTransId="{A930439A-69EE-4F82-9EF0-4A3229FAD0C6}" sibTransId="{52AD9B22-A785-4ABA-9B84-69F63D30901C}"/>
    <dgm:cxn modelId="{F24425A7-A9B3-4951-80FC-B5D96291DA8C}" type="presOf" srcId="{D32617DA-9186-4BFD-B267-37D7F4469937}" destId="{BCA8140B-70E0-4869-BCFD-288FEE12511E}" srcOrd="0" destOrd="2" presId="urn:microsoft.com/office/officeart/2009/3/layout/RandomtoResultProcess"/>
    <dgm:cxn modelId="{CC3553A7-4DC5-45F8-9DA1-ECBF3691FFD7}" srcId="{604BA825-CEB2-464E-8802-DA4C91020817}" destId="{AF2EB065-7ED3-4E4E-B911-823A25AFB0E6}" srcOrd="3" destOrd="0" parTransId="{4CB3B066-E75F-4209-9CD2-1B2AF3E95825}" sibTransId="{CB0F501B-81C6-413C-B82F-C05D4C36A78A}"/>
    <dgm:cxn modelId="{6840A0A8-650F-4873-841C-06DF7AB2F47F}" type="presOf" srcId="{AF2EB065-7ED3-4E4E-B911-823A25AFB0E6}" destId="{EA53EA50-C33A-4309-9EC5-1CC0F49F6D65}" srcOrd="0" destOrd="3" presId="urn:microsoft.com/office/officeart/2009/3/layout/RandomtoResultProcess"/>
    <dgm:cxn modelId="{CF57A8AA-7757-4A24-94A4-AE46F70085CA}" srcId="{A78F79AE-4D1F-4558-8B78-DF019047E41E}" destId="{CBA50714-2FA9-431B-840C-24F80ECDE92E}" srcOrd="2" destOrd="0" parTransId="{B5EC8C52-9D1D-4281-8D18-411157AACD1C}" sibTransId="{CCF0DF7B-B0D3-401A-A947-1F2BB0222453}"/>
    <dgm:cxn modelId="{E73472AB-537A-48CC-A3AB-D5379D169103}" type="presOf" srcId="{ADACE57C-1966-484B-8F78-D795A5803783}" destId="{24800884-0A02-4605-9CD3-87E58F12C418}" srcOrd="0" destOrd="0" presId="urn:microsoft.com/office/officeart/2009/3/layout/RandomtoResultProcess"/>
    <dgm:cxn modelId="{ECED46B1-4381-49BA-9749-8551711FCF63}" srcId="{8B6F6E2C-4D39-4005-B7D3-8F17CFD8E4E8}" destId="{3BBED141-9AC1-4177-9B01-BCEBF91A1B33}" srcOrd="1" destOrd="0" parTransId="{604C6DDE-0D55-42A1-AD67-9E97C164BDEE}" sibTransId="{0AC5B672-32B4-4A17-9807-04B3BFB702DA}"/>
    <dgm:cxn modelId="{883ED2B9-09BD-470E-8BD8-AD37281C14C0}" srcId="{67A93485-9FAD-4D38-B86E-38036BBDED3A}" destId="{F352370C-47E5-4D08-9351-15799E4CB3AE}" srcOrd="0" destOrd="0" parTransId="{4089EE3F-820B-4BBD-9E42-1673544C1433}" sibTransId="{8B9C94BF-914A-4F41-8137-188A1B84A035}"/>
    <dgm:cxn modelId="{774B90BC-13EB-46BD-ABCB-73197260C27E}" type="presOf" srcId="{51909B58-B39E-42ED-A62A-6F94B4CE1BA9}" destId="{BCA8140B-70E0-4869-BCFD-288FEE12511E}" srcOrd="0" destOrd="1" presId="urn:microsoft.com/office/officeart/2009/3/layout/RandomtoResultProcess"/>
    <dgm:cxn modelId="{10B201BF-C36E-4A8B-A6A1-CECC7EC7F098}" type="presOf" srcId="{3BBED141-9AC1-4177-9B01-BCEBF91A1B33}" destId="{21C47BC6-80F8-43E5-9222-8997E7C2F5E3}" srcOrd="0" destOrd="1" presId="urn:microsoft.com/office/officeart/2009/3/layout/RandomtoResultProcess"/>
    <dgm:cxn modelId="{454653C0-A5BB-4DD4-A476-0ACDC17E10FD}" type="presOf" srcId="{7C038102-D9DC-4445-8DD8-231CE7B5B588}" destId="{EA53EA50-C33A-4309-9EC5-1CC0F49F6D65}" srcOrd="0" destOrd="0" presId="urn:microsoft.com/office/officeart/2009/3/layout/RandomtoResultProcess"/>
    <dgm:cxn modelId="{551724C1-81A2-439F-917B-01325B0ED38D}" srcId="{A78F79AE-4D1F-4558-8B78-DF019047E41E}" destId="{35C56227-F487-4573-8DAE-B00571AAD949}" srcOrd="1" destOrd="0" parTransId="{E995AEDA-D1F4-491E-BB92-7B0980933649}" sibTransId="{7AF1ADF3-D7A7-49B4-8DA1-CAB82017B027}"/>
    <dgm:cxn modelId="{05C971C5-1A96-4947-B8AE-34FF3A43DDAB}" type="presOf" srcId="{27A9AEE8-8B62-46DA-92FA-F86E7041B1B9}" destId="{EA53EA50-C33A-4309-9EC5-1CC0F49F6D65}" srcOrd="0" destOrd="5" presId="urn:microsoft.com/office/officeart/2009/3/layout/RandomtoResultProcess"/>
    <dgm:cxn modelId="{FF6A57C6-342E-437F-8077-C86096D0465D}" type="presOf" srcId="{74292FEC-08BC-4E88-8B92-104788E9BB93}" destId="{E032A07C-4DC4-4B84-9154-3C6F9C94D9C0}" srcOrd="0" destOrd="2" presId="urn:microsoft.com/office/officeart/2009/3/layout/RandomtoResultProcess"/>
    <dgm:cxn modelId="{C6D053C7-071F-49B1-91CD-6CD1C4F4BE39}" srcId="{8B6F6E2C-4D39-4005-B7D3-8F17CFD8E4E8}" destId="{F3ABC2C8-B05A-4924-8296-BE535FE0F18E}" srcOrd="3" destOrd="0" parTransId="{7202A890-1642-42A0-A2FB-C3FB2260F294}" sibTransId="{2422863C-F2DF-4C05-B04B-07118CFC5178}"/>
    <dgm:cxn modelId="{0DD364C8-D898-42C6-A914-2CE964CDBD9C}" srcId="{73E2750F-355A-43F9-9C9F-DC6A2BA51CCC}" destId="{74292FEC-08BC-4E88-8B92-104788E9BB93}" srcOrd="2" destOrd="0" parTransId="{AA149235-5C5E-4686-ACF8-0ACEEA48901E}" sibTransId="{F1E2DACC-284C-49A7-AD62-E25750864178}"/>
    <dgm:cxn modelId="{756FECC8-BA00-4EFE-99D3-371C2C2EFA60}" srcId="{67A93485-9FAD-4D38-B86E-38036BBDED3A}" destId="{C63A9C87-FFC6-4366-84ED-574191280E37}" srcOrd="4" destOrd="0" parTransId="{F5AD7DE5-1B2F-4D3B-A3F0-DB81C2008098}" sibTransId="{8D3F9327-8231-4EEE-9B47-8114D0C2D1A9}"/>
    <dgm:cxn modelId="{0FCB75CC-A4A5-4C28-82FD-D459A3C5745F}" type="presOf" srcId="{67A93485-9FAD-4D38-B86E-38036BBDED3A}" destId="{2D288534-A06E-4CBF-8325-400164529E03}" srcOrd="0" destOrd="0" presId="urn:microsoft.com/office/officeart/2009/3/layout/RandomtoResultProcess"/>
    <dgm:cxn modelId="{A893D7D3-9738-431C-A439-E451461978AB}" srcId="{604BA825-CEB2-464E-8802-DA4C91020817}" destId="{7C038102-D9DC-4445-8DD8-231CE7B5B588}" srcOrd="0" destOrd="0" parTransId="{0F329638-B944-4C42-B089-AF089AF08F1C}" sibTransId="{0E6D529A-B479-4ED5-A719-75532613007E}"/>
    <dgm:cxn modelId="{B18146D6-180E-45E8-AA5A-81EB43D306DF}" type="presOf" srcId="{C0104902-1735-4906-9603-B988B03C467F}" destId="{E032A07C-4DC4-4B84-9154-3C6F9C94D9C0}" srcOrd="0" destOrd="0" presId="urn:microsoft.com/office/officeart/2009/3/layout/RandomtoResultProcess"/>
    <dgm:cxn modelId="{DAAEE5DE-AF48-4540-90C8-BAE054171761}" type="presOf" srcId="{5C66A360-F1BA-4289-B14A-EEF1F6D0F2CC}" destId="{B1492054-9E96-4E6B-9A15-B03A130FFB29}" srcOrd="0" destOrd="6" presId="urn:microsoft.com/office/officeart/2009/3/layout/RandomtoResultProcess"/>
    <dgm:cxn modelId="{CDC24BE2-A2D6-459A-9BA5-33CFA9A9A94C}" srcId="{67A93485-9FAD-4D38-B86E-38036BBDED3A}" destId="{13E51AF2-4E91-4057-B3DD-40A14EBFB242}" srcOrd="5" destOrd="0" parTransId="{EA904F38-FF5A-467F-902B-2C98148466C7}" sibTransId="{EB1084C4-75CE-4573-B495-DCE2EA405E80}"/>
    <dgm:cxn modelId="{3980C2E2-21D0-45F4-8CFB-2CA413EB09B2}" type="presOf" srcId="{6BA2660F-4406-425E-A900-2E1A56D9988D}" destId="{B1492054-9E96-4E6B-9A15-B03A130FFB29}" srcOrd="0" destOrd="1" presId="urn:microsoft.com/office/officeart/2009/3/layout/RandomtoResultProcess"/>
    <dgm:cxn modelId="{4EB08BE8-668A-46A8-A7FD-5669005CE386}" srcId="{454408AD-77AF-4853-BBA7-1A9E0BB70320}" destId="{9F157A06-2D26-46D4-A9E3-2D2A35F42C4D}" srcOrd="0" destOrd="0" parTransId="{476B6FF4-25FD-4E09-A424-94832DFAC259}" sibTransId="{42632979-E516-43E1-813E-7E2C54C100CA}"/>
    <dgm:cxn modelId="{5B544CE9-8B5C-4755-AB8D-443F10ABB6B7}" srcId="{67A93485-9FAD-4D38-B86E-38036BBDED3A}" destId="{8D5E2879-3894-4591-AF8B-775A5035D53E}" srcOrd="8" destOrd="0" parTransId="{33CCB94D-3184-47AD-9B88-ACFC235D51A9}" sibTransId="{86B1CA2A-17FD-44BC-A40B-9E7E4443DF4A}"/>
    <dgm:cxn modelId="{F36887EF-CD6E-4875-BF36-ABBB156809E7}" type="presOf" srcId="{868C4EFA-D7DB-43DA-A463-2483371946CD}" destId="{E032A07C-4DC4-4B84-9154-3C6F9C94D9C0}" srcOrd="0" destOrd="1" presId="urn:microsoft.com/office/officeart/2009/3/layout/RandomtoResultProcess"/>
    <dgm:cxn modelId="{00E849F0-EC27-45D9-BB35-D3CF0ED918F8}" srcId="{ADACE57C-1966-484B-8F78-D795A5803783}" destId="{A78F79AE-4D1F-4558-8B78-DF019047E41E}" srcOrd="2" destOrd="0" parTransId="{F66F811A-63AC-43BB-A395-0CFA5C839AF3}" sibTransId="{B703A8F0-5979-4CCB-A838-3A913BA4D167}"/>
    <dgm:cxn modelId="{DDCE90FB-1E30-4398-ACF2-8F2D03322976}" type="presOf" srcId="{604BA825-CEB2-464E-8802-DA4C91020817}" destId="{F2EF371E-C153-437C-A8D0-5C3F7E797B19}" srcOrd="0" destOrd="0" presId="urn:microsoft.com/office/officeart/2009/3/layout/RandomtoResultProcess"/>
    <dgm:cxn modelId="{4DB741E8-AB46-4BFE-8FEE-5C6B8AC27C94}" type="presParOf" srcId="{24800884-0A02-4605-9CD3-87E58F12C418}" destId="{52B7D6C6-3D65-4FB4-ACB5-659428CA84E1}" srcOrd="0" destOrd="0" presId="urn:microsoft.com/office/officeart/2009/3/layout/RandomtoResultProcess"/>
    <dgm:cxn modelId="{5D79EE27-982F-4C8D-8D85-4F3E6DB27BEB}" type="presParOf" srcId="{52B7D6C6-3D65-4FB4-ACB5-659428CA84E1}" destId="{F3B970B5-3B14-463C-81EC-2CD7EC2D43A4}" srcOrd="0" destOrd="0" presId="urn:microsoft.com/office/officeart/2009/3/layout/RandomtoResultProcess"/>
    <dgm:cxn modelId="{A3BE065E-D551-4E67-AF6B-C0CDC9376053}" type="presParOf" srcId="{52B7D6C6-3D65-4FB4-ACB5-659428CA84E1}" destId="{BCA8140B-70E0-4869-BCFD-288FEE12511E}" srcOrd="1" destOrd="0" presId="urn:microsoft.com/office/officeart/2009/3/layout/RandomtoResultProcess"/>
    <dgm:cxn modelId="{C8C706CE-87E7-4855-8A05-5971AD3EB625}" type="presParOf" srcId="{52B7D6C6-3D65-4FB4-ACB5-659428CA84E1}" destId="{B0324AF4-23A6-4DEB-B9CB-E46ACAE080BB}" srcOrd="2" destOrd="0" presId="urn:microsoft.com/office/officeart/2009/3/layout/RandomtoResultProcess"/>
    <dgm:cxn modelId="{39960E36-6AE3-441C-9FC8-03832DCB8226}" type="presParOf" srcId="{52B7D6C6-3D65-4FB4-ACB5-659428CA84E1}" destId="{14479211-D556-48D1-A606-95FCFAF00429}" srcOrd="3" destOrd="0" presId="urn:microsoft.com/office/officeart/2009/3/layout/RandomtoResultProcess"/>
    <dgm:cxn modelId="{F9D8EA14-ECFD-4CFC-AD30-B950EF26A78A}" type="presParOf" srcId="{52B7D6C6-3D65-4FB4-ACB5-659428CA84E1}" destId="{077253BD-A408-444A-82C0-CB7EDA5DF9AF}" srcOrd="4" destOrd="0" presId="urn:microsoft.com/office/officeart/2009/3/layout/RandomtoResultProcess"/>
    <dgm:cxn modelId="{0B0DE38C-D817-4ABC-AF3F-E74371E609C2}" type="presParOf" srcId="{52B7D6C6-3D65-4FB4-ACB5-659428CA84E1}" destId="{972289A5-F62E-490E-BAA6-20D855406F47}" srcOrd="5" destOrd="0" presId="urn:microsoft.com/office/officeart/2009/3/layout/RandomtoResultProcess"/>
    <dgm:cxn modelId="{32DAAB2F-1C5E-44D7-A294-CBB82F4130F0}" type="presParOf" srcId="{52B7D6C6-3D65-4FB4-ACB5-659428CA84E1}" destId="{04493429-DDB5-4A5C-9648-58CED4B8E96D}" srcOrd="6" destOrd="0" presId="urn:microsoft.com/office/officeart/2009/3/layout/RandomtoResultProcess"/>
    <dgm:cxn modelId="{6926878A-B3E8-4301-8445-84823DA78FC6}" type="presParOf" srcId="{52B7D6C6-3D65-4FB4-ACB5-659428CA84E1}" destId="{9F50829A-CA3A-4DD0-B059-98DF89ED20C4}" srcOrd="7" destOrd="0" presId="urn:microsoft.com/office/officeart/2009/3/layout/RandomtoResultProcess"/>
    <dgm:cxn modelId="{A4740132-53DB-4950-BF36-91326453A8E7}" type="presParOf" srcId="{52B7D6C6-3D65-4FB4-ACB5-659428CA84E1}" destId="{2F37AC96-4453-4AA0-AF3E-98C55FBFAA64}" srcOrd="8" destOrd="0" presId="urn:microsoft.com/office/officeart/2009/3/layout/RandomtoResultProcess"/>
    <dgm:cxn modelId="{BFE032EB-38C7-4653-96AB-A5B6B36A5EA7}" type="presParOf" srcId="{52B7D6C6-3D65-4FB4-ACB5-659428CA84E1}" destId="{987BA5F0-ED15-4EE5-94AC-E3503355D4C5}" srcOrd="9" destOrd="0" presId="urn:microsoft.com/office/officeart/2009/3/layout/RandomtoResultProcess"/>
    <dgm:cxn modelId="{EC044C8A-3EBE-4499-8E8B-A6F290303759}" type="presParOf" srcId="{52B7D6C6-3D65-4FB4-ACB5-659428CA84E1}" destId="{82813DEE-8939-42F5-A914-725EF103DA1D}" srcOrd="10" destOrd="0" presId="urn:microsoft.com/office/officeart/2009/3/layout/RandomtoResultProcess"/>
    <dgm:cxn modelId="{F88DFA2C-9D85-4A79-BFB6-CBF4F7E4B8B3}" type="presParOf" srcId="{52B7D6C6-3D65-4FB4-ACB5-659428CA84E1}" destId="{4FD40B66-D827-4F3D-A51E-A21AEBF0AB70}" srcOrd="11" destOrd="0" presId="urn:microsoft.com/office/officeart/2009/3/layout/RandomtoResultProcess"/>
    <dgm:cxn modelId="{8A563835-FD74-47C8-80F5-996253D5DD70}" type="presParOf" srcId="{52B7D6C6-3D65-4FB4-ACB5-659428CA84E1}" destId="{A9CD75B7-B57C-44FC-ADD3-10698709148C}" srcOrd="12" destOrd="0" presId="urn:microsoft.com/office/officeart/2009/3/layout/RandomtoResultProcess"/>
    <dgm:cxn modelId="{CD46B747-CB35-411E-86C3-2FB6E23DEF67}" type="presParOf" srcId="{52B7D6C6-3D65-4FB4-ACB5-659428CA84E1}" destId="{0010D74E-7E0C-409D-B48F-9F1D5CD9E58D}" srcOrd="13" destOrd="0" presId="urn:microsoft.com/office/officeart/2009/3/layout/RandomtoResultProcess"/>
    <dgm:cxn modelId="{589A6F9B-4AF4-42CA-B1C8-FD87F92AB465}" type="presParOf" srcId="{52B7D6C6-3D65-4FB4-ACB5-659428CA84E1}" destId="{7F4CF44C-EE74-4CC5-BE90-F4664FC7EE11}" srcOrd="14" destOrd="0" presId="urn:microsoft.com/office/officeart/2009/3/layout/RandomtoResultProcess"/>
    <dgm:cxn modelId="{C86B0C24-9883-42F0-B506-9243484A80C3}" type="presParOf" srcId="{52B7D6C6-3D65-4FB4-ACB5-659428CA84E1}" destId="{B76FCD1C-4789-4386-948C-6A2264D96A08}" srcOrd="15" destOrd="0" presId="urn:microsoft.com/office/officeart/2009/3/layout/RandomtoResultProcess"/>
    <dgm:cxn modelId="{61747EC9-8230-4E60-8C34-84C3605D702F}" type="presParOf" srcId="{52B7D6C6-3D65-4FB4-ACB5-659428CA84E1}" destId="{7A5435C5-5072-48A6-A8E3-EE6C5DBAE87E}" srcOrd="16" destOrd="0" presId="urn:microsoft.com/office/officeart/2009/3/layout/RandomtoResultProcess"/>
    <dgm:cxn modelId="{696B388E-F2FE-40FC-B8BD-7843BE45F826}" type="presParOf" srcId="{52B7D6C6-3D65-4FB4-ACB5-659428CA84E1}" destId="{6C0BFD61-1C1B-49B8-966B-279E961451B8}" srcOrd="17" destOrd="0" presId="urn:microsoft.com/office/officeart/2009/3/layout/RandomtoResultProcess"/>
    <dgm:cxn modelId="{48D03DB0-0645-4593-90E0-B880CA670C30}" type="presParOf" srcId="{52B7D6C6-3D65-4FB4-ACB5-659428CA84E1}" destId="{9736DC52-AFDD-41B2-980D-39F13F4DDE6E}" srcOrd="18" destOrd="0" presId="urn:microsoft.com/office/officeart/2009/3/layout/RandomtoResultProcess"/>
    <dgm:cxn modelId="{C3847A88-E395-4F1E-97CF-1A4FF1804840}" type="presParOf" srcId="{52B7D6C6-3D65-4FB4-ACB5-659428CA84E1}" destId="{65F7C4C7-EEB7-4CA4-A080-C269758E8D2F}" srcOrd="19" destOrd="0" presId="urn:microsoft.com/office/officeart/2009/3/layout/RandomtoResultProcess"/>
    <dgm:cxn modelId="{47EE6407-6BFF-4452-85EB-552B90DBA493}" type="presParOf" srcId="{24800884-0A02-4605-9CD3-87E58F12C418}" destId="{C8756F9C-DE59-4C17-9AD2-8C84460021C4}" srcOrd="1" destOrd="0" presId="urn:microsoft.com/office/officeart/2009/3/layout/RandomtoResultProcess"/>
    <dgm:cxn modelId="{F624A2CB-36FB-4EF7-BF2C-C82439026A18}" type="presParOf" srcId="{C8756F9C-DE59-4C17-9AD2-8C84460021C4}" destId="{9506414B-2D50-484A-971F-ECFC7739E04F}" srcOrd="0" destOrd="0" presId="urn:microsoft.com/office/officeart/2009/3/layout/RandomtoResultProcess"/>
    <dgm:cxn modelId="{C15AE6EE-6F7B-44E7-8787-433446FE471A}" type="presParOf" srcId="{C8756F9C-DE59-4C17-9AD2-8C84460021C4}" destId="{75934B5E-A1BA-43FD-A03A-025DF3DCAF37}" srcOrd="1" destOrd="0" presId="urn:microsoft.com/office/officeart/2009/3/layout/RandomtoResultProcess"/>
    <dgm:cxn modelId="{26642ED6-72EE-4F6F-9BF6-B697B9C9109F}" type="presParOf" srcId="{24800884-0A02-4605-9CD3-87E58F12C418}" destId="{ECB09673-022C-4EF4-866B-40248125E215}" srcOrd="2" destOrd="0" presId="urn:microsoft.com/office/officeart/2009/3/layout/RandomtoResultProcess"/>
    <dgm:cxn modelId="{508326F3-69B5-44FB-B3AD-EAA891F960FC}" type="presParOf" srcId="{ECB09673-022C-4EF4-866B-40248125E215}" destId="{C6D26D90-4574-46C3-93FB-D2BB1BBD1549}" srcOrd="0" destOrd="0" presId="urn:microsoft.com/office/officeart/2009/3/layout/RandomtoResultProcess"/>
    <dgm:cxn modelId="{0915070D-E4CE-4465-8F1E-E3D1CF75FD57}" type="presParOf" srcId="{ECB09673-022C-4EF4-866B-40248125E215}" destId="{21C47BC6-80F8-43E5-9222-8997E7C2F5E3}" srcOrd="1" destOrd="0" presId="urn:microsoft.com/office/officeart/2009/3/layout/RandomtoResultProcess"/>
    <dgm:cxn modelId="{3BA9F74A-298A-48DD-B868-F7B33F076D95}" type="presParOf" srcId="{ECB09673-022C-4EF4-866B-40248125E215}" destId="{B1131922-0945-4386-8E25-A360EBCE23E3}" srcOrd="2" destOrd="0" presId="urn:microsoft.com/office/officeart/2009/3/layout/RandomtoResultProcess"/>
    <dgm:cxn modelId="{155A66C3-F3F3-4BE5-9432-6171AAA5F0AD}" type="presParOf" srcId="{24800884-0A02-4605-9CD3-87E58F12C418}" destId="{B60A4F63-C526-4754-9705-C62F6682DA28}" srcOrd="3" destOrd="0" presId="urn:microsoft.com/office/officeart/2009/3/layout/RandomtoResultProcess"/>
    <dgm:cxn modelId="{24736027-CB7E-49F2-8BCF-60350EC6F33A}" type="presParOf" srcId="{B60A4F63-C526-4754-9705-C62F6682DA28}" destId="{42787E0D-774E-4046-B41A-7E6F54CCE224}" srcOrd="0" destOrd="0" presId="urn:microsoft.com/office/officeart/2009/3/layout/RandomtoResultProcess"/>
    <dgm:cxn modelId="{81A1BF16-DE27-4D21-BF83-BD8079147B3A}" type="presParOf" srcId="{B60A4F63-C526-4754-9705-C62F6682DA28}" destId="{257CC914-0DD9-4E37-8049-B764BF410EDB}" srcOrd="1" destOrd="0" presId="urn:microsoft.com/office/officeart/2009/3/layout/RandomtoResultProcess"/>
    <dgm:cxn modelId="{37037D9B-FA5B-4F6B-A461-C892452E0100}" type="presParOf" srcId="{24800884-0A02-4605-9CD3-87E58F12C418}" destId="{B734AC2F-E99D-4696-B3CA-704A2D4D439C}" srcOrd="4" destOrd="0" presId="urn:microsoft.com/office/officeart/2009/3/layout/RandomtoResultProcess"/>
    <dgm:cxn modelId="{B6E4792A-CDE4-4EE0-9284-324B03E1E3AD}" type="presParOf" srcId="{B734AC2F-E99D-4696-B3CA-704A2D4D439C}" destId="{FD6D424D-AFF1-4E58-A33F-C071E3D73F80}" srcOrd="0" destOrd="0" presId="urn:microsoft.com/office/officeart/2009/3/layout/RandomtoResultProcess"/>
    <dgm:cxn modelId="{10F92A94-C341-4091-88DA-E938CA1FB749}" type="presParOf" srcId="{B734AC2F-E99D-4696-B3CA-704A2D4D439C}" destId="{92D2A712-821F-4AC6-A518-5C73BBE81EC9}" srcOrd="1" destOrd="0" presId="urn:microsoft.com/office/officeart/2009/3/layout/RandomtoResultProcess"/>
    <dgm:cxn modelId="{37F4741F-2ECA-4A39-AD55-DF18EE8F3347}" type="presParOf" srcId="{B734AC2F-E99D-4696-B3CA-704A2D4D439C}" destId="{D3B4DD4F-467C-49D4-BAAB-49937B620566}" srcOrd="2" destOrd="0" presId="urn:microsoft.com/office/officeart/2009/3/layout/RandomtoResultProcess"/>
    <dgm:cxn modelId="{E1E6A024-25CB-4283-BA2F-57A7FA8860D7}" type="presParOf" srcId="{24800884-0A02-4605-9CD3-87E58F12C418}" destId="{E41AC7A4-56A8-4A96-BC5A-EF3ABD7D5915}" srcOrd="5" destOrd="0" presId="urn:microsoft.com/office/officeart/2009/3/layout/RandomtoResultProcess"/>
    <dgm:cxn modelId="{72EAC2AB-BF4F-483E-B1D2-C5DE1F05754B}" type="presParOf" srcId="{E41AC7A4-56A8-4A96-BC5A-EF3ABD7D5915}" destId="{F2F005E0-6DE8-4B25-9A9D-A51D10879B83}" srcOrd="0" destOrd="0" presId="urn:microsoft.com/office/officeart/2009/3/layout/RandomtoResultProcess"/>
    <dgm:cxn modelId="{7798ACC9-9D05-49AF-B9A2-D1171B571180}" type="presParOf" srcId="{E41AC7A4-56A8-4A96-BC5A-EF3ABD7D5915}" destId="{287EC46F-4D21-4887-84E3-8D3E89A30A5B}" srcOrd="1" destOrd="0" presId="urn:microsoft.com/office/officeart/2009/3/layout/RandomtoResultProcess"/>
    <dgm:cxn modelId="{5D6087A8-C0FC-40F3-8F22-562657168070}" type="presParOf" srcId="{24800884-0A02-4605-9CD3-87E58F12C418}" destId="{8BC8D6FE-E840-483E-ACED-4AC988462EA1}" srcOrd="6" destOrd="0" presId="urn:microsoft.com/office/officeart/2009/3/layout/RandomtoResultProcess"/>
    <dgm:cxn modelId="{85C20F0A-7EBD-4344-B115-45F9B8BE1EFF}" type="presParOf" srcId="{8BC8D6FE-E840-483E-ACED-4AC988462EA1}" destId="{F2EF371E-C153-437C-A8D0-5C3F7E797B19}" srcOrd="0" destOrd="0" presId="urn:microsoft.com/office/officeart/2009/3/layout/RandomtoResultProcess"/>
    <dgm:cxn modelId="{18DEEE22-D8C7-4C0E-80F3-79AF6EFE4509}" type="presParOf" srcId="{8BC8D6FE-E840-483E-ACED-4AC988462EA1}" destId="{EA53EA50-C33A-4309-9EC5-1CC0F49F6D65}" srcOrd="1" destOrd="0" presId="urn:microsoft.com/office/officeart/2009/3/layout/RandomtoResultProcess"/>
    <dgm:cxn modelId="{A4018495-FD8F-4464-B8AD-EDD5E28001F2}" type="presParOf" srcId="{8BC8D6FE-E840-483E-ACED-4AC988462EA1}" destId="{DCFABDF5-171F-491D-A09E-A10A7F2498C3}" srcOrd="2" destOrd="0" presId="urn:microsoft.com/office/officeart/2009/3/layout/RandomtoResultProcess"/>
    <dgm:cxn modelId="{657D96D9-5F7E-4410-8AFB-DF2287561C0A}" type="presParOf" srcId="{24800884-0A02-4605-9CD3-87E58F12C418}" destId="{BA7A5B96-F737-4128-970A-67F3E7F70303}" srcOrd="7" destOrd="0" presId="urn:microsoft.com/office/officeart/2009/3/layout/RandomtoResultProcess"/>
    <dgm:cxn modelId="{DF93D1AB-DE64-482A-A6C2-295B9E32610E}" type="presParOf" srcId="{BA7A5B96-F737-4128-970A-67F3E7F70303}" destId="{0A5E58D1-24FE-4191-AD79-4BB47CDF5827}" srcOrd="0" destOrd="0" presId="urn:microsoft.com/office/officeart/2009/3/layout/RandomtoResultProcess"/>
    <dgm:cxn modelId="{DC87BAF9-4732-4FFA-9462-8C1EC4BF25A3}" type="presParOf" srcId="{BA7A5B96-F737-4128-970A-67F3E7F70303}" destId="{9180A203-68D6-4D49-B3C0-549F80B86F06}" srcOrd="1" destOrd="0" presId="urn:microsoft.com/office/officeart/2009/3/layout/RandomtoResultProcess"/>
    <dgm:cxn modelId="{E6328E95-0DAB-4EF0-9732-097C44AB5448}" type="presParOf" srcId="{24800884-0A02-4605-9CD3-87E58F12C418}" destId="{592F6E38-FFF8-4934-B5DC-14542612DC22}" srcOrd="8" destOrd="0" presId="urn:microsoft.com/office/officeart/2009/3/layout/RandomtoResultProcess"/>
    <dgm:cxn modelId="{3FAFDC2F-3268-46B7-B3E0-DADEC0E712D6}" type="presParOf" srcId="{592F6E38-FFF8-4934-B5DC-14542612DC22}" destId="{62585F90-6178-46AC-8DB3-8702E04D1CA7}" srcOrd="0" destOrd="0" presId="urn:microsoft.com/office/officeart/2009/3/layout/RandomtoResultProcess"/>
    <dgm:cxn modelId="{31126B3C-DB65-42B3-A441-2249E20BB56E}" type="presParOf" srcId="{592F6E38-FFF8-4934-B5DC-14542612DC22}" destId="{E032A07C-4DC4-4B84-9154-3C6F9C94D9C0}" srcOrd="1" destOrd="0" presId="urn:microsoft.com/office/officeart/2009/3/layout/RandomtoResultProcess"/>
    <dgm:cxn modelId="{1FEC6542-23EB-44E4-9C43-5837704E5ACE}" type="presParOf" srcId="{592F6E38-FFF8-4934-B5DC-14542612DC22}" destId="{306FC6D1-3D08-4AC0-BCE4-DB5F845F0633}" srcOrd="2" destOrd="0" presId="urn:microsoft.com/office/officeart/2009/3/layout/RandomtoResultProcess"/>
    <dgm:cxn modelId="{310D4735-CB60-4B16-8465-7629EDC3A8DC}" type="presParOf" srcId="{24800884-0A02-4605-9CD3-87E58F12C418}" destId="{E6B26702-C6CF-4757-8205-0E9477C8B124}" srcOrd="9" destOrd="0" presId="urn:microsoft.com/office/officeart/2009/3/layout/RandomtoResultProcess"/>
    <dgm:cxn modelId="{52FCACD6-2507-4F17-A7CF-355922AD0E38}" type="presParOf" srcId="{E6B26702-C6CF-4757-8205-0E9477C8B124}" destId="{13EE1744-515F-498D-8DBC-F8A3D17EEB08}" srcOrd="0" destOrd="0" presId="urn:microsoft.com/office/officeart/2009/3/layout/RandomtoResultProcess"/>
    <dgm:cxn modelId="{197FBD61-3E6D-4731-A4B1-F3471578EC45}" type="presParOf" srcId="{E6B26702-C6CF-4757-8205-0E9477C8B124}" destId="{33D2D7E0-F608-40FE-83D9-DBDF12D54DA3}" srcOrd="1" destOrd="0" presId="urn:microsoft.com/office/officeart/2009/3/layout/RandomtoResultProcess"/>
    <dgm:cxn modelId="{8C9D51F2-A6E3-4EBD-81AA-27B301685287}" type="presParOf" srcId="{24800884-0A02-4605-9CD3-87E58F12C418}" destId="{85EE0A99-8893-462C-9F55-F4E2C3965B06}" srcOrd="10" destOrd="0" presId="urn:microsoft.com/office/officeart/2009/3/layout/RandomtoResultProcess"/>
    <dgm:cxn modelId="{DA8D5112-993A-411E-9F15-2CC052ED138C}" type="presParOf" srcId="{85EE0A99-8893-462C-9F55-F4E2C3965B06}" destId="{2D288534-A06E-4CBF-8325-400164529E03}" srcOrd="0" destOrd="0" presId="urn:microsoft.com/office/officeart/2009/3/layout/RandomtoResultProcess"/>
    <dgm:cxn modelId="{77AEDB46-EC2F-468B-9F76-3915B20C23E8}" type="presParOf" srcId="{85EE0A99-8893-462C-9F55-F4E2C3965B06}" destId="{B1492054-9E96-4E6B-9A15-B03A130FFB29}" srcOrd="1" destOrd="0" presId="urn:microsoft.com/office/officeart/2009/3/layout/RandomtoResultProcess"/>
    <dgm:cxn modelId="{0BB8C4F7-97E3-4AAD-8431-0570B844C44D}" type="presParOf" srcId="{85EE0A99-8893-462C-9F55-F4E2C3965B06}" destId="{A4F416AE-3C51-46A7-AC95-04A620AAB126}"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7D5927-D6A9-40B8-8457-80014128AE7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98394E0-6BDF-4D4B-A5AA-F3239705AAC7}">
      <dgm:prSet custT="1"/>
      <dgm:spPr>
        <a:noFill/>
        <a:ln w="28575">
          <a:solidFill>
            <a:srgbClr val="0070C0"/>
          </a:solidFill>
        </a:ln>
      </dgm:spPr>
      <dgm:t>
        <a:bodyPr/>
        <a:lstStyle/>
        <a:p>
          <a:pPr>
            <a:buNone/>
          </a:pPr>
          <a:r>
            <a:rPr lang="en-US" sz="2400" b="1" dirty="0">
              <a:solidFill>
                <a:srgbClr val="0070C0"/>
              </a:solidFill>
              <a:latin typeface="+mj-lt"/>
              <a:ea typeface="Verdana" panose="020B0604030504040204" pitchFamily="34" charset="0"/>
            </a:rPr>
            <a:t>Zes stappen</a:t>
          </a:r>
        </a:p>
      </dgm:t>
    </dgm:pt>
    <dgm:pt modelId="{2910810B-95A5-494C-8468-E0D42EDCA0DD}" type="parTrans" cxnId="{6C14DD70-714C-4FF2-9DD5-4E0D9EEAC0CD}">
      <dgm:prSet/>
      <dgm:spPr/>
      <dgm:t>
        <a:bodyPr/>
        <a:lstStyle/>
        <a:p>
          <a:endParaRPr lang="en-US"/>
        </a:p>
      </dgm:t>
    </dgm:pt>
    <dgm:pt modelId="{8C13FC3E-528F-4890-B317-FF18AF2E9B57}" type="sibTrans" cxnId="{6C14DD70-714C-4FF2-9DD5-4E0D9EEAC0CD}">
      <dgm:prSet/>
      <dgm:spPr/>
      <dgm:t>
        <a:bodyPr/>
        <a:lstStyle/>
        <a:p>
          <a:endParaRPr lang="en-US"/>
        </a:p>
      </dgm:t>
    </dgm:pt>
    <dgm:pt modelId="{DB58D873-003D-4F82-9650-566FC45748FF}">
      <dgm:prSet custT="1"/>
      <dgm:spPr>
        <a:noFill/>
        <a:ln w="28575">
          <a:solidFill>
            <a:srgbClr val="0070C0"/>
          </a:solidFill>
        </a:ln>
      </dgm:spPr>
      <dgm:t>
        <a:bodyPr/>
        <a:lstStyle/>
        <a:p>
          <a:pPr>
            <a:buFont typeface="+mj-lt"/>
            <a:buNone/>
          </a:pPr>
          <a:r>
            <a:rPr lang="nl-NL" sz="2400" b="0" dirty="0">
              <a:solidFill>
                <a:schemeClr val="tx1"/>
              </a:solidFill>
              <a:latin typeface="+mj-lt"/>
              <a:ea typeface="Verdana" panose="020B0604030504040204" pitchFamily="34" charset="0"/>
            </a:rPr>
            <a:t>1. Stakeholdersanalyse uitvoeren</a:t>
          </a:r>
          <a:endParaRPr lang="en-US" sz="2400" b="0" dirty="0">
            <a:solidFill>
              <a:schemeClr val="tx1"/>
            </a:solidFill>
            <a:latin typeface="+mj-lt"/>
            <a:ea typeface="Verdana" panose="020B0604030504040204" pitchFamily="34" charset="0"/>
          </a:endParaRPr>
        </a:p>
      </dgm:t>
    </dgm:pt>
    <dgm:pt modelId="{A1883E8A-F59B-4476-BFF8-E3B68DFF10F1}" type="parTrans" cxnId="{A515C36C-0EA2-4BB1-BF0A-6CA2AB720CD5}">
      <dgm:prSet/>
      <dgm:spPr/>
      <dgm:t>
        <a:bodyPr/>
        <a:lstStyle/>
        <a:p>
          <a:endParaRPr lang="en-US"/>
        </a:p>
      </dgm:t>
    </dgm:pt>
    <dgm:pt modelId="{F2EDBC90-38A8-4ED4-A348-D7B14A15C987}" type="sibTrans" cxnId="{A515C36C-0EA2-4BB1-BF0A-6CA2AB720CD5}">
      <dgm:prSet/>
      <dgm:spPr/>
      <dgm:t>
        <a:bodyPr/>
        <a:lstStyle/>
        <a:p>
          <a:endParaRPr lang="en-US"/>
        </a:p>
      </dgm:t>
    </dgm:pt>
    <dgm:pt modelId="{4744FEC7-8BC9-4887-8459-0489F72FCA3E}">
      <dgm:prSet custT="1"/>
      <dgm:spPr>
        <a:noFill/>
        <a:ln w="28575">
          <a:solidFill>
            <a:srgbClr val="0070C0"/>
          </a:solidFill>
        </a:ln>
      </dgm:spPr>
      <dgm:t>
        <a:bodyPr/>
        <a:lstStyle/>
        <a:p>
          <a:pPr>
            <a:buFont typeface="+mj-lt"/>
            <a:buNone/>
          </a:pPr>
          <a:r>
            <a:rPr lang="nl-NL" sz="2400" b="0" dirty="0">
              <a:solidFill>
                <a:schemeClr val="tx1"/>
              </a:solidFill>
              <a:latin typeface="+mj-lt"/>
              <a:ea typeface="Verdana" panose="020B0604030504040204" pitchFamily="34" charset="0"/>
            </a:rPr>
            <a:t>4. Formuleren risico’s, kansen en impact     </a:t>
          </a:r>
          <a:endParaRPr lang="en-US" sz="2400" b="0" dirty="0">
            <a:solidFill>
              <a:schemeClr val="tx1"/>
            </a:solidFill>
            <a:latin typeface="+mj-lt"/>
            <a:ea typeface="Verdana" panose="020B0604030504040204" pitchFamily="34" charset="0"/>
          </a:endParaRPr>
        </a:p>
      </dgm:t>
    </dgm:pt>
    <dgm:pt modelId="{9B2CB61C-92D3-44AF-B551-428A3A103A15}" type="parTrans" cxnId="{0512683B-CAC4-43DF-941A-B10165580325}">
      <dgm:prSet/>
      <dgm:spPr/>
      <dgm:t>
        <a:bodyPr/>
        <a:lstStyle/>
        <a:p>
          <a:endParaRPr lang="en-US"/>
        </a:p>
      </dgm:t>
    </dgm:pt>
    <dgm:pt modelId="{1060D23B-0807-43A9-8F23-C06CA5ADF6F0}" type="sibTrans" cxnId="{0512683B-CAC4-43DF-941A-B10165580325}">
      <dgm:prSet/>
      <dgm:spPr/>
      <dgm:t>
        <a:bodyPr/>
        <a:lstStyle/>
        <a:p>
          <a:endParaRPr lang="en-US"/>
        </a:p>
      </dgm:t>
    </dgm:pt>
    <dgm:pt modelId="{669C5289-F1FE-46AE-A807-3E2EC5265446}">
      <dgm:prSet custT="1"/>
      <dgm:spPr>
        <a:noFill/>
        <a:ln w="28575">
          <a:solidFill>
            <a:srgbClr val="0070C0"/>
          </a:solidFill>
        </a:ln>
      </dgm:spPr>
      <dgm:t>
        <a:bodyPr/>
        <a:lstStyle/>
        <a:p>
          <a:pPr>
            <a:buFont typeface="+mj-lt"/>
            <a:buNone/>
          </a:pPr>
          <a:r>
            <a:rPr lang="nl-NL" sz="2400" b="0" dirty="0">
              <a:solidFill>
                <a:schemeClr val="tx1"/>
              </a:solidFill>
              <a:latin typeface="+mj-lt"/>
              <a:ea typeface="Verdana" panose="020B0604030504040204" pitchFamily="34" charset="0"/>
            </a:rPr>
            <a:t>6. Implementeren</a:t>
          </a:r>
          <a:endParaRPr lang="en-US" sz="2400" b="0" dirty="0">
            <a:solidFill>
              <a:schemeClr val="tx1"/>
            </a:solidFill>
            <a:latin typeface="+mj-lt"/>
            <a:ea typeface="Verdana" panose="020B0604030504040204" pitchFamily="34" charset="0"/>
          </a:endParaRPr>
        </a:p>
      </dgm:t>
    </dgm:pt>
    <dgm:pt modelId="{CC0CCA9A-E6C1-493F-93D7-1E42A48E2417}" type="parTrans" cxnId="{F588B9EE-745E-48C8-8C26-646DAF8E441E}">
      <dgm:prSet/>
      <dgm:spPr/>
      <dgm:t>
        <a:bodyPr/>
        <a:lstStyle/>
        <a:p>
          <a:endParaRPr lang="en-US"/>
        </a:p>
      </dgm:t>
    </dgm:pt>
    <dgm:pt modelId="{8F0A0227-0FD5-40EB-8989-B9EA89A83DAB}" type="sibTrans" cxnId="{F588B9EE-745E-48C8-8C26-646DAF8E441E}">
      <dgm:prSet/>
      <dgm:spPr/>
      <dgm:t>
        <a:bodyPr/>
        <a:lstStyle/>
        <a:p>
          <a:endParaRPr lang="en-US"/>
        </a:p>
      </dgm:t>
    </dgm:pt>
    <dgm:pt modelId="{8AE53ECF-364C-4753-A51D-58EB0FAA966C}">
      <dgm:prSet custT="1"/>
      <dgm:spPr>
        <a:noFill/>
        <a:ln w="28575">
          <a:solidFill>
            <a:srgbClr val="0070C0"/>
          </a:solidFill>
        </a:ln>
      </dgm:spPr>
      <dgm:t>
        <a:bodyPr/>
        <a:lstStyle/>
        <a:p>
          <a:pPr>
            <a:buFont typeface="+mj-lt"/>
            <a:buNone/>
          </a:pPr>
          <a:r>
            <a:rPr lang="nl-NL" sz="2400" b="0" dirty="0">
              <a:solidFill>
                <a:schemeClr val="tx1"/>
              </a:solidFill>
              <a:latin typeface="+mj-lt"/>
              <a:ea typeface="Verdana" panose="020B0604030504040204" pitchFamily="34" charset="0"/>
            </a:rPr>
            <a:t>5. Prioriteren</a:t>
          </a:r>
          <a:endParaRPr lang="en-US" sz="2400" b="0" dirty="0">
            <a:solidFill>
              <a:schemeClr val="tx1"/>
            </a:solidFill>
            <a:latin typeface="+mj-lt"/>
            <a:ea typeface="Verdana" panose="020B0604030504040204" pitchFamily="34" charset="0"/>
          </a:endParaRPr>
        </a:p>
      </dgm:t>
    </dgm:pt>
    <dgm:pt modelId="{FF88ADDA-C283-4E43-A6A9-11ADAB7DE4EA}" type="sibTrans" cxnId="{E0ED431C-5A6B-4B13-9427-46E794987EF5}">
      <dgm:prSet/>
      <dgm:spPr/>
      <dgm:t>
        <a:bodyPr/>
        <a:lstStyle/>
        <a:p>
          <a:endParaRPr lang="en-US"/>
        </a:p>
      </dgm:t>
    </dgm:pt>
    <dgm:pt modelId="{2C8FDA59-F587-4BE7-B90B-CE58CC54DFF1}" type="parTrans" cxnId="{E0ED431C-5A6B-4B13-9427-46E794987EF5}">
      <dgm:prSet/>
      <dgm:spPr/>
      <dgm:t>
        <a:bodyPr/>
        <a:lstStyle/>
        <a:p>
          <a:endParaRPr lang="en-US"/>
        </a:p>
      </dgm:t>
    </dgm:pt>
    <dgm:pt modelId="{4CE3E0D3-9895-4660-B70E-78F5818DC9C0}">
      <dgm:prSet custT="1"/>
      <dgm:spPr>
        <a:noFill/>
        <a:ln w="28575">
          <a:solidFill>
            <a:srgbClr val="0070C0"/>
          </a:solidFill>
        </a:ln>
      </dgm:spPr>
      <dgm:t>
        <a:bodyPr/>
        <a:lstStyle/>
        <a:p>
          <a:pPr>
            <a:buFont typeface="+mj-lt"/>
            <a:buNone/>
          </a:pPr>
          <a:r>
            <a:rPr lang="nl-NL" sz="2400" b="0" dirty="0">
              <a:solidFill>
                <a:schemeClr val="tx1"/>
              </a:solidFill>
              <a:latin typeface="+mj-lt"/>
              <a:ea typeface="Verdana" panose="020B0604030504040204" pitchFamily="34" charset="0"/>
            </a:rPr>
            <a:t>3. Opstellen longlist</a:t>
          </a:r>
          <a:endParaRPr lang="en-US" sz="2400" b="0" dirty="0">
            <a:solidFill>
              <a:schemeClr val="tx1"/>
            </a:solidFill>
            <a:latin typeface="+mj-lt"/>
            <a:ea typeface="Verdana" panose="020B0604030504040204" pitchFamily="34" charset="0"/>
          </a:endParaRPr>
        </a:p>
      </dgm:t>
    </dgm:pt>
    <dgm:pt modelId="{6BA89E9E-0090-412B-9873-02F68B31E9AD}" type="parTrans" cxnId="{42937BBB-791C-47EF-A74D-A8F514442263}">
      <dgm:prSet/>
      <dgm:spPr/>
      <dgm:t>
        <a:bodyPr/>
        <a:lstStyle/>
        <a:p>
          <a:endParaRPr lang="nl-NL"/>
        </a:p>
      </dgm:t>
    </dgm:pt>
    <dgm:pt modelId="{A01B459E-5B81-4F33-8923-709A9E002B1E}" type="sibTrans" cxnId="{42937BBB-791C-47EF-A74D-A8F514442263}">
      <dgm:prSet/>
      <dgm:spPr/>
      <dgm:t>
        <a:bodyPr/>
        <a:lstStyle/>
        <a:p>
          <a:endParaRPr lang="nl-NL"/>
        </a:p>
      </dgm:t>
    </dgm:pt>
    <dgm:pt modelId="{22762783-8632-4059-8E2A-50AEF35EE3EB}">
      <dgm:prSet custT="1"/>
      <dgm:spPr>
        <a:noFill/>
        <a:ln w="28575">
          <a:solidFill>
            <a:srgbClr val="0070C0"/>
          </a:solidFill>
        </a:ln>
      </dgm:spPr>
      <dgm:t>
        <a:bodyPr/>
        <a:lstStyle/>
        <a:p>
          <a:pPr>
            <a:buFont typeface="+mj-lt"/>
            <a:buAutoNum type="arabicParenR"/>
          </a:pPr>
          <a:endParaRPr lang="en-US" sz="2400" b="0" dirty="0">
            <a:solidFill>
              <a:schemeClr val="tx1"/>
            </a:solidFill>
            <a:latin typeface="+mj-lt"/>
            <a:ea typeface="Verdana" panose="020B0604030504040204" pitchFamily="34" charset="0"/>
          </a:endParaRPr>
        </a:p>
      </dgm:t>
    </dgm:pt>
    <dgm:pt modelId="{7693464A-714A-41D2-9707-47D3F4658E65}" type="parTrans" cxnId="{6F1F9722-3D33-4AC8-9523-3CED19B5D0E7}">
      <dgm:prSet/>
      <dgm:spPr/>
      <dgm:t>
        <a:bodyPr/>
        <a:lstStyle/>
        <a:p>
          <a:endParaRPr lang="nl-NL"/>
        </a:p>
      </dgm:t>
    </dgm:pt>
    <dgm:pt modelId="{4C8C7E26-BAFE-40F2-868F-D28974A66858}" type="sibTrans" cxnId="{6F1F9722-3D33-4AC8-9523-3CED19B5D0E7}">
      <dgm:prSet/>
      <dgm:spPr/>
      <dgm:t>
        <a:bodyPr/>
        <a:lstStyle/>
        <a:p>
          <a:endParaRPr lang="nl-NL"/>
        </a:p>
      </dgm:t>
    </dgm:pt>
    <dgm:pt modelId="{9A12F90F-98A4-4A8E-BAFB-8784BFEF5FDC}">
      <dgm:prSet custT="1"/>
      <dgm:spPr>
        <a:noFill/>
        <a:ln w="28575">
          <a:solidFill>
            <a:srgbClr val="0070C0"/>
          </a:solidFill>
        </a:ln>
      </dgm:spPr>
      <dgm:t>
        <a:bodyPr/>
        <a:lstStyle/>
        <a:p>
          <a:pPr>
            <a:buFont typeface="+mj-lt"/>
            <a:buNone/>
          </a:pPr>
          <a:r>
            <a:rPr lang="nl-NL" sz="2400" b="0" dirty="0">
              <a:solidFill>
                <a:schemeClr val="tx1"/>
              </a:solidFill>
              <a:latin typeface="+mj-lt"/>
              <a:ea typeface="Verdana" panose="020B0604030504040204" pitchFamily="34" charset="0"/>
            </a:rPr>
            <a:t>2. Vaststellen waardecreatie</a:t>
          </a:r>
          <a:endParaRPr lang="en-US" sz="2400" b="0" dirty="0">
            <a:solidFill>
              <a:schemeClr val="tx1"/>
            </a:solidFill>
            <a:latin typeface="+mj-lt"/>
            <a:ea typeface="Verdana" panose="020B0604030504040204" pitchFamily="34" charset="0"/>
          </a:endParaRPr>
        </a:p>
      </dgm:t>
    </dgm:pt>
    <dgm:pt modelId="{2D9ED76B-44A8-4803-B17A-94CBD0E593EF}" type="parTrans" cxnId="{ED130601-100C-4F4F-BAA8-B40DFE8A44F1}">
      <dgm:prSet/>
      <dgm:spPr/>
      <dgm:t>
        <a:bodyPr/>
        <a:lstStyle/>
        <a:p>
          <a:endParaRPr lang="nl-NL"/>
        </a:p>
      </dgm:t>
    </dgm:pt>
    <dgm:pt modelId="{ADD1F2BF-8F47-4A46-BE3E-23FF7F1E2AF0}" type="sibTrans" cxnId="{ED130601-100C-4F4F-BAA8-B40DFE8A44F1}">
      <dgm:prSet/>
      <dgm:spPr/>
      <dgm:t>
        <a:bodyPr/>
        <a:lstStyle/>
        <a:p>
          <a:endParaRPr lang="nl-NL"/>
        </a:p>
      </dgm:t>
    </dgm:pt>
    <dgm:pt modelId="{D89E5E6A-9CFD-4B14-ACB1-63EBF1D17F06}">
      <dgm:prSet custT="1"/>
      <dgm:spPr>
        <a:noFill/>
        <a:ln w="28575">
          <a:solidFill>
            <a:srgbClr val="0070C0"/>
          </a:solidFill>
        </a:ln>
      </dgm:spPr>
      <dgm:t>
        <a:bodyPr/>
        <a:lstStyle/>
        <a:p>
          <a:pPr>
            <a:buFont typeface="+mj-lt"/>
            <a:buAutoNum type="arabicParenR"/>
          </a:pPr>
          <a:endParaRPr lang="en-US" sz="2400" b="0" dirty="0">
            <a:solidFill>
              <a:schemeClr val="tx1"/>
            </a:solidFill>
            <a:latin typeface="+mj-lt"/>
            <a:ea typeface="Verdana" panose="020B0604030504040204" pitchFamily="34" charset="0"/>
          </a:endParaRPr>
        </a:p>
      </dgm:t>
    </dgm:pt>
    <dgm:pt modelId="{167737B5-3248-438C-9983-9FE57FCB9812}" type="parTrans" cxnId="{798C2E7D-4CC5-44CA-942A-129E72A7CAD3}">
      <dgm:prSet/>
      <dgm:spPr/>
      <dgm:t>
        <a:bodyPr/>
        <a:lstStyle/>
        <a:p>
          <a:endParaRPr lang="nl-NL"/>
        </a:p>
      </dgm:t>
    </dgm:pt>
    <dgm:pt modelId="{B6500E34-73A8-40E2-BA43-5717B402278D}" type="sibTrans" cxnId="{798C2E7D-4CC5-44CA-942A-129E72A7CAD3}">
      <dgm:prSet/>
      <dgm:spPr/>
      <dgm:t>
        <a:bodyPr/>
        <a:lstStyle/>
        <a:p>
          <a:endParaRPr lang="nl-NL"/>
        </a:p>
      </dgm:t>
    </dgm:pt>
    <dgm:pt modelId="{E41F81E5-C1EB-44D8-9B9A-79CD5375B27A}" type="pres">
      <dgm:prSet presAssocID="{BC7D5927-D6A9-40B8-8457-80014128AE78}" presName="diagram" presStyleCnt="0">
        <dgm:presLayoutVars>
          <dgm:dir/>
          <dgm:resizeHandles val="exact"/>
        </dgm:presLayoutVars>
      </dgm:prSet>
      <dgm:spPr/>
    </dgm:pt>
    <dgm:pt modelId="{B4A0BD7B-83C2-4680-991B-5C8293677CE3}" type="pres">
      <dgm:prSet presAssocID="{F98394E0-6BDF-4D4B-A5AA-F3239705AAC7}" presName="node" presStyleLbl="node1" presStyleIdx="0" presStyleCnt="1" custScaleY="99415" custLinFactNeighborX="-149" custLinFactNeighborY="2673">
        <dgm:presLayoutVars>
          <dgm:bulletEnabled val="1"/>
        </dgm:presLayoutVars>
      </dgm:prSet>
      <dgm:spPr/>
    </dgm:pt>
  </dgm:ptLst>
  <dgm:cxnLst>
    <dgm:cxn modelId="{ED130601-100C-4F4F-BAA8-B40DFE8A44F1}" srcId="{F98394E0-6BDF-4D4B-A5AA-F3239705AAC7}" destId="{9A12F90F-98A4-4A8E-BAFB-8784BFEF5FDC}" srcOrd="1" destOrd="0" parTransId="{2D9ED76B-44A8-4803-B17A-94CBD0E593EF}" sibTransId="{ADD1F2BF-8F47-4A46-BE3E-23FF7F1E2AF0}"/>
    <dgm:cxn modelId="{E0ED431C-5A6B-4B13-9427-46E794987EF5}" srcId="{F98394E0-6BDF-4D4B-A5AA-F3239705AAC7}" destId="{8AE53ECF-364C-4753-A51D-58EB0FAA966C}" srcOrd="5" destOrd="0" parTransId="{2C8FDA59-F587-4BE7-B90B-CE58CC54DFF1}" sibTransId="{FF88ADDA-C283-4E43-A6A9-11ADAB7DE4EA}"/>
    <dgm:cxn modelId="{6F1F9722-3D33-4AC8-9523-3CED19B5D0E7}" srcId="{F98394E0-6BDF-4D4B-A5AA-F3239705AAC7}" destId="{22762783-8632-4059-8E2A-50AEF35EE3EB}" srcOrd="6" destOrd="0" parTransId="{7693464A-714A-41D2-9707-47D3F4658E65}" sibTransId="{4C8C7E26-BAFE-40F2-868F-D28974A66858}"/>
    <dgm:cxn modelId="{0512683B-CAC4-43DF-941A-B10165580325}" srcId="{F98394E0-6BDF-4D4B-A5AA-F3239705AAC7}" destId="{4744FEC7-8BC9-4887-8459-0489F72FCA3E}" srcOrd="4" destOrd="0" parTransId="{9B2CB61C-92D3-44AF-B551-428A3A103A15}" sibTransId="{1060D23B-0807-43A9-8F23-C06CA5ADF6F0}"/>
    <dgm:cxn modelId="{073D3663-F336-488C-AC19-F82D68EB3185}" type="presOf" srcId="{22762783-8632-4059-8E2A-50AEF35EE3EB}" destId="{B4A0BD7B-83C2-4680-991B-5C8293677CE3}" srcOrd="0" destOrd="7" presId="urn:microsoft.com/office/officeart/2005/8/layout/default"/>
    <dgm:cxn modelId="{1FC8324A-17C2-4962-A31D-5EFE81AF8785}" type="presOf" srcId="{DB58D873-003D-4F82-9650-566FC45748FF}" destId="{B4A0BD7B-83C2-4680-991B-5C8293677CE3}" srcOrd="0" destOrd="1" presId="urn:microsoft.com/office/officeart/2005/8/layout/default"/>
    <dgm:cxn modelId="{A515C36C-0EA2-4BB1-BF0A-6CA2AB720CD5}" srcId="{F98394E0-6BDF-4D4B-A5AA-F3239705AAC7}" destId="{DB58D873-003D-4F82-9650-566FC45748FF}" srcOrd="0" destOrd="0" parTransId="{A1883E8A-F59B-4476-BFF8-E3B68DFF10F1}" sibTransId="{F2EDBC90-38A8-4ED4-A348-D7B14A15C987}"/>
    <dgm:cxn modelId="{BC65EB4C-D51E-448D-A363-45BA93648848}" type="presOf" srcId="{4CE3E0D3-9895-4660-B70E-78F5818DC9C0}" destId="{B4A0BD7B-83C2-4680-991B-5C8293677CE3}" srcOrd="0" destOrd="4" presId="urn:microsoft.com/office/officeart/2005/8/layout/default"/>
    <dgm:cxn modelId="{DC892E6E-E8A2-455C-81A0-7B124639A866}" type="presOf" srcId="{D89E5E6A-9CFD-4B14-ACB1-63EBF1D17F06}" destId="{B4A0BD7B-83C2-4680-991B-5C8293677CE3}" srcOrd="0" destOrd="3" presId="urn:microsoft.com/office/officeart/2005/8/layout/default"/>
    <dgm:cxn modelId="{6C14DD70-714C-4FF2-9DD5-4E0D9EEAC0CD}" srcId="{BC7D5927-D6A9-40B8-8457-80014128AE78}" destId="{F98394E0-6BDF-4D4B-A5AA-F3239705AAC7}" srcOrd="0" destOrd="0" parTransId="{2910810B-95A5-494C-8468-E0D42EDCA0DD}" sibTransId="{8C13FC3E-528F-4890-B317-FF18AF2E9B57}"/>
    <dgm:cxn modelId="{798C2E7D-4CC5-44CA-942A-129E72A7CAD3}" srcId="{F98394E0-6BDF-4D4B-A5AA-F3239705AAC7}" destId="{D89E5E6A-9CFD-4B14-ACB1-63EBF1D17F06}" srcOrd="2" destOrd="0" parTransId="{167737B5-3248-438C-9983-9FE57FCB9812}" sibTransId="{B6500E34-73A8-40E2-BA43-5717B402278D}"/>
    <dgm:cxn modelId="{C1BD1688-0DC8-4B56-A6F7-408141625A52}" type="presOf" srcId="{BC7D5927-D6A9-40B8-8457-80014128AE78}" destId="{E41F81E5-C1EB-44D8-9B9A-79CD5375B27A}" srcOrd="0" destOrd="0" presId="urn:microsoft.com/office/officeart/2005/8/layout/default"/>
    <dgm:cxn modelId="{8891D7AB-EEBF-4B99-897E-6F5B966D8BC7}" type="presOf" srcId="{F98394E0-6BDF-4D4B-A5AA-F3239705AAC7}" destId="{B4A0BD7B-83C2-4680-991B-5C8293677CE3}" srcOrd="0" destOrd="0" presId="urn:microsoft.com/office/officeart/2005/8/layout/default"/>
    <dgm:cxn modelId="{CF6EB9B1-B337-4F5B-8732-88882ABD7836}" type="presOf" srcId="{9A12F90F-98A4-4A8E-BAFB-8784BFEF5FDC}" destId="{B4A0BD7B-83C2-4680-991B-5C8293677CE3}" srcOrd="0" destOrd="2" presId="urn:microsoft.com/office/officeart/2005/8/layout/default"/>
    <dgm:cxn modelId="{42937BBB-791C-47EF-A74D-A8F514442263}" srcId="{F98394E0-6BDF-4D4B-A5AA-F3239705AAC7}" destId="{4CE3E0D3-9895-4660-B70E-78F5818DC9C0}" srcOrd="3" destOrd="0" parTransId="{6BA89E9E-0090-412B-9873-02F68B31E9AD}" sibTransId="{A01B459E-5B81-4F33-8923-709A9E002B1E}"/>
    <dgm:cxn modelId="{DB73EEBB-9F5F-4F45-9CD4-ABB1975595AA}" type="presOf" srcId="{4744FEC7-8BC9-4887-8459-0489F72FCA3E}" destId="{B4A0BD7B-83C2-4680-991B-5C8293677CE3}" srcOrd="0" destOrd="5" presId="urn:microsoft.com/office/officeart/2005/8/layout/default"/>
    <dgm:cxn modelId="{811F23C8-3158-4A77-A938-17C054937570}" type="presOf" srcId="{8AE53ECF-364C-4753-A51D-58EB0FAA966C}" destId="{B4A0BD7B-83C2-4680-991B-5C8293677CE3}" srcOrd="0" destOrd="6" presId="urn:microsoft.com/office/officeart/2005/8/layout/default"/>
    <dgm:cxn modelId="{F588B9EE-745E-48C8-8C26-646DAF8E441E}" srcId="{F98394E0-6BDF-4D4B-A5AA-F3239705AAC7}" destId="{669C5289-F1FE-46AE-A807-3E2EC5265446}" srcOrd="7" destOrd="0" parTransId="{CC0CCA9A-E6C1-493F-93D7-1E42A48E2417}" sibTransId="{8F0A0227-0FD5-40EB-8989-B9EA89A83DAB}"/>
    <dgm:cxn modelId="{FBEA56F4-4410-4025-8174-E0694860217A}" type="presOf" srcId="{669C5289-F1FE-46AE-A807-3E2EC5265446}" destId="{B4A0BD7B-83C2-4680-991B-5C8293677CE3}" srcOrd="0" destOrd="8" presId="urn:microsoft.com/office/officeart/2005/8/layout/default"/>
    <dgm:cxn modelId="{7E140FF2-245D-4E80-836A-74EF887908D2}" type="presParOf" srcId="{E41F81E5-C1EB-44D8-9B9A-79CD5375B27A}" destId="{B4A0BD7B-83C2-4680-991B-5C8293677CE3}" srcOrd="0"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970B5-3B14-463C-81EC-2CD7EC2D43A4}">
      <dsp:nvSpPr>
        <dsp:cNvPr id="0" name=""/>
        <dsp:cNvSpPr/>
      </dsp:nvSpPr>
      <dsp:spPr>
        <a:xfrm>
          <a:off x="144686" y="1547821"/>
          <a:ext cx="1252396" cy="412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nl-NL" sz="2500" kern="1200" dirty="0">
              <a:latin typeface="Arial" panose="020B0604020202020204" pitchFamily="34" charset="0"/>
              <a:cs typeface="Arial" panose="020B0604020202020204" pitchFamily="34" charset="0"/>
            </a:rPr>
            <a:t>Januari</a:t>
          </a:r>
        </a:p>
      </dsp:txBody>
      <dsp:txXfrm>
        <a:off x="144686" y="1547821"/>
        <a:ext cx="1252396" cy="412721"/>
      </dsp:txXfrm>
    </dsp:sp>
    <dsp:sp modelId="{BCA8140B-70E0-4869-BCFD-288FEE12511E}">
      <dsp:nvSpPr>
        <dsp:cNvPr id="0" name=""/>
        <dsp:cNvSpPr/>
      </dsp:nvSpPr>
      <dsp:spPr>
        <a:xfrm>
          <a:off x="2025" y="2418109"/>
          <a:ext cx="1537717" cy="773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UBD</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13</a:t>
          </a:r>
          <a:r>
            <a:rPr lang="nl-NL" sz="1400" kern="1200" baseline="30000" dirty="0">
              <a:latin typeface="Arial" panose="020B0604020202020204" pitchFamily="34" charset="0"/>
              <a:cs typeface="Arial" panose="020B0604020202020204" pitchFamily="34" charset="0"/>
            </a:rPr>
            <a:t>e</a:t>
          </a:r>
          <a:r>
            <a:rPr lang="nl-NL" sz="1400" kern="1200" dirty="0">
              <a:latin typeface="Arial" panose="020B0604020202020204" pitchFamily="34" charset="0"/>
              <a:cs typeface="Arial" panose="020B0604020202020204" pitchFamily="34" charset="0"/>
            </a:rPr>
            <a:t> maand</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Checklist BV</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Vreemdelingen 01-01</a:t>
          </a:r>
        </a:p>
      </dsp:txBody>
      <dsp:txXfrm>
        <a:off x="2025" y="2418109"/>
        <a:ext cx="1537717" cy="773239"/>
      </dsp:txXfrm>
    </dsp:sp>
    <dsp:sp modelId="{B0324AF4-23A6-4DEB-B9CB-E46ACAE080BB}">
      <dsp:nvSpPr>
        <dsp:cNvPr id="0" name=""/>
        <dsp:cNvSpPr/>
      </dsp:nvSpPr>
      <dsp:spPr>
        <a:xfrm>
          <a:off x="143262" y="1422297"/>
          <a:ext cx="99622" cy="99622"/>
        </a:xfrm>
        <a:prstGeom prst="ellipse">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479211-D556-48D1-A606-95FCFAF00429}">
      <dsp:nvSpPr>
        <dsp:cNvPr id="0" name=""/>
        <dsp:cNvSpPr/>
      </dsp:nvSpPr>
      <dsp:spPr>
        <a:xfrm>
          <a:off x="212998" y="1282826"/>
          <a:ext cx="99622" cy="99622"/>
        </a:xfrm>
        <a:prstGeom prst="ellipse">
          <a:avLst/>
        </a:prstGeom>
        <a:solidFill>
          <a:schemeClr val="accent3">
            <a:shade val="80000"/>
            <a:hueOff val="-23688"/>
            <a:satOff val="-73"/>
            <a:lumOff val="18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7253BD-A408-444A-82C0-CB7EDA5DF9AF}">
      <dsp:nvSpPr>
        <dsp:cNvPr id="0" name=""/>
        <dsp:cNvSpPr/>
      </dsp:nvSpPr>
      <dsp:spPr>
        <a:xfrm>
          <a:off x="380364" y="1310720"/>
          <a:ext cx="156549" cy="156549"/>
        </a:xfrm>
        <a:prstGeom prst="ellipse">
          <a:avLst/>
        </a:prstGeom>
        <a:solidFill>
          <a:schemeClr val="accent3">
            <a:shade val="80000"/>
            <a:hueOff val="-47376"/>
            <a:satOff val="-146"/>
            <a:lumOff val="37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289A5-F62E-490E-BAA6-20D855406F47}">
      <dsp:nvSpPr>
        <dsp:cNvPr id="0" name=""/>
        <dsp:cNvSpPr/>
      </dsp:nvSpPr>
      <dsp:spPr>
        <a:xfrm>
          <a:off x="519835" y="1157301"/>
          <a:ext cx="99622" cy="99622"/>
        </a:xfrm>
        <a:prstGeom prst="ellipse">
          <a:avLst/>
        </a:prstGeom>
        <a:solidFill>
          <a:schemeClr val="accent3">
            <a:shade val="80000"/>
            <a:hueOff val="-71064"/>
            <a:satOff val="-218"/>
            <a:lumOff val="56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493429-DDB5-4A5C-9648-58CED4B8E96D}">
      <dsp:nvSpPr>
        <dsp:cNvPr id="0" name=""/>
        <dsp:cNvSpPr/>
      </dsp:nvSpPr>
      <dsp:spPr>
        <a:xfrm>
          <a:off x="701148" y="1101513"/>
          <a:ext cx="99622" cy="99622"/>
        </a:xfrm>
        <a:prstGeom prst="ellipse">
          <a:avLst/>
        </a:prstGeom>
        <a:solidFill>
          <a:schemeClr val="accent3">
            <a:shade val="80000"/>
            <a:hueOff val="-94751"/>
            <a:satOff val="-291"/>
            <a:lumOff val="75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0829A-CA3A-4DD0-B059-98DF89ED20C4}">
      <dsp:nvSpPr>
        <dsp:cNvPr id="0" name=""/>
        <dsp:cNvSpPr/>
      </dsp:nvSpPr>
      <dsp:spPr>
        <a:xfrm>
          <a:off x="924302" y="1199143"/>
          <a:ext cx="99622" cy="99622"/>
        </a:xfrm>
        <a:prstGeom prst="ellipse">
          <a:avLst/>
        </a:prstGeom>
        <a:solidFill>
          <a:schemeClr val="accent3">
            <a:shade val="80000"/>
            <a:hueOff val="-118439"/>
            <a:satOff val="-364"/>
            <a:lumOff val="94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37AC96-4453-4AA0-AF3E-98C55FBFAA64}">
      <dsp:nvSpPr>
        <dsp:cNvPr id="0" name=""/>
        <dsp:cNvSpPr/>
      </dsp:nvSpPr>
      <dsp:spPr>
        <a:xfrm>
          <a:off x="1063774" y="1268878"/>
          <a:ext cx="156549" cy="156549"/>
        </a:xfrm>
        <a:prstGeom prst="ellipse">
          <a:avLst/>
        </a:prstGeom>
        <a:solidFill>
          <a:schemeClr val="accent3">
            <a:shade val="80000"/>
            <a:hueOff val="-142127"/>
            <a:satOff val="-437"/>
            <a:lumOff val="113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BA5F0-ED15-4EE5-94AC-E3503355D4C5}">
      <dsp:nvSpPr>
        <dsp:cNvPr id="0" name=""/>
        <dsp:cNvSpPr/>
      </dsp:nvSpPr>
      <dsp:spPr>
        <a:xfrm>
          <a:off x="1259034" y="1422297"/>
          <a:ext cx="99622" cy="99622"/>
        </a:xfrm>
        <a:prstGeom prst="ellipse">
          <a:avLst/>
        </a:prstGeom>
        <a:solidFill>
          <a:schemeClr val="accent3">
            <a:shade val="80000"/>
            <a:hueOff val="-165815"/>
            <a:satOff val="-509"/>
            <a:lumOff val="13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813DEE-8939-42F5-A914-725EF103DA1D}">
      <dsp:nvSpPr>
        <dsp:cNvPr id="0" name=""/>
        <dsp:cNvSpPr/>
      </dsp:nvSpPr>
      <dsp:spPr>
        <a:xfrm>
          <a:off x="1342717" y="1575716"/>
          <a:ext cx="99622" cy="99622"/>
        </a:xfrm>
        <a:prstGeom prst="ellipse">
          <a:avLst/>
        </a:prstGeom>
        <a:solidFill>
          <a:schemeClr val="accent3">
            <a:shade val="80000"/>
            <a:hueOff val="-189503"/>
            <a:satOff val="-582"/>
            <a:lumOff val="150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D40B66-D827-4F3D-A51E-A21AEBF0AB70}">
      <dsp:nvSpPr>
        <dsp:cNvPr id="0" name=""/>
        <dsp:cNvSpPr/>
      </dsp:nvSpPr>
      <dsp:spPr>
        <a:xfrm>
          <a:off x="617465" y="1282826"/>
          <a:ext cx="256172" cy="256172"/>
        </a:xfrm>
        <a:prstGeom prst="ellipse">
          <a:avLst/>
        </a:prstGeom>
        <a:solidFill>
          <a:schemeClr val="accent3">
            <a:shade val="80000"/>
            <a:hueOff val="-213190"/>
            <a:satOff val="-655"/>
            <a:lumOff val="169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D75B7-B57C-44FC-ADD3-10698709148C}">
      <dsp:nvSpPr>
        <dsp:cNvPr id="0" name=""/>
        <dsp:cNvSpPr/>
      </dsp:nvSpPr>
      <dsp:spPr>
        <a:xfrm>
          <a:off x="73527" y="1812817"/>
          <a:ext cx="99622" cy="99622"/>
        </a:xfrm>
        <a:prstGeom prst="ellipse">
          <a:avLst/>
        </a:prstGeom>
        <a:solidFill>
          <a:schemeClr val="accent3">
            <a:shade val="80000"/>
            <a:hueOff val="-236878"/>
            <a:satOff val="-728"/>
            <a:lumOff val="188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10D74E-7E0C-409D-B48F-9F1D5CD9E58D}">
      <dsp:nvSpPr>
        <dsp:cNvPr id="0" name=""/>
        <dsp:cNvSpPr/>
      </dsp:nvSpPr>
      <dsp:spPr>
        <a:xfrm>
          <a:off x="157209" y="1938341"/>
          <a:ext cx="156549" cy="156549"/>
        </a:xfrm>
        <a:prstGeom prst="ellipse">
          <a:avLst/>
        </a:prstGeom>
        <a:solidFill>
          <a:schemeClr val="accent3">
            <a:shade val="80000"/>
            <a:hueOff val="-260566"/>
            <a:satOff val="-801"/>
            <a:lumOff val="20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4CF44C-EE74-4CC5-BE90-F4664FC7EE11}">
      <dsp:nvSpPr>
        <dsp:cNvPr id="0" name=""/>
        <dsp:cNvSpPr/>
      </dsp:nvSpPr>
      <dsp:spPr>
        <a:xfrm>
          <a:off x="366417" y="2049919"/>
          <a:ext cx="227708" cy="227708"/>
        </a:xfrm>
        <a:prstGeom prst="ellipse">
          <a:avLst/>
        </a:prstGeom>
        <a:solidFill>
          <a:schemeClr val="accent3">
            <a:shade val="80000"/>
            <a:hueOff val="-284254"/>
            <a:satOff val="-873"/>
            <a:lumOff val="226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FCD1C-4789-4386-948C-6A2264D96A08}">
      <dsp:nvSpPr>
        <dsp:cNvPr id="0" name=""/>
        <dsp:cNvSpPr/>
      </dsp:nvSpPr>
      <dsp:spPr>
        <a:xfrm>
          <a:off x="659307" y="2231231"/>
          <a:ext cx="99622" cy="99622"/>
        </a:xfrm>
        <a:prstGeom prst="ellipse">
          <a:avLst/>
        </a:prstGeom>
        <a:solidFill>
          <a:schemeClr val="accent3">
            <a:shade val="80000"/>
            <a:hueOff val="-307942"/>
            <a:satOff val="-946"/>
            <a:lumOff val="244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5435C5-5072-48A6-A8E3-EE6C5DBAE87E}">
      <dsp:nvSpPr>
        <dsp:cNvPr id="0" name=""/>
        <dsp:cNvSpPr/>
      </dsp:nvSpPr>
      <dsp:spPr>
        <a:xfrm>
          <a:off x="715095" y="2049919"/>
          <a:ext cx="156549" cy="156549"/>
        </a:xfrm>
        <a:prstGeom prst="ellipse">
          <a:avLst/>
        </a:prstGeom>
        <a:solidFill>
          <a:schemeClr val="accent3">
            <a:shade val="80000"/>
            <a:hueOff val="-331630"/>
            <a:satOff val="-1019"/>
            <a:lumOff val="263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0BFD61-1C1B-49B8-966B-279E961451B8}">
      <dsp:nvSpPr>
        <dsp:cNvPr id="0" name=""/>
        <dsp:cNvSpPr/>
      </dsp:nvSpPr>
      <dsp:spPr>
        <a:xfrm>
          <a:off x="854567" y="2245179"/>
          <a:ext cx="99622" cy="99622"/>
        </a:xfrm>
        <a:prstGeom prst="ellipse">
          <a:avLst/>
        </a:prstGeom>
        <a:solidFill>
          <a:schemeClr val="accent3">
            <a:shade val="80000"/>
            <a:hueOff val="-355317"/>
            <a:satOff val="-1092"/>
            <a:lumOff val="282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36DC52-AFDD-41B2-980D-39F13F4DDE6E}">
      <dsp:nvSpPr>
        <dsp:cNvPr id="0" name=""/>
        <dsp:cNvSpPr/>
      </dsp:nvSpPr>
      <dsp:spPr>
        <a:xfrm>
          <a:off x="980091" y="2022024"/>
          <a:ext cx="227708" cy="227708"/>
        </a:xfrm>
        <a:prstGeom prst="ellipse">
          <a:avLst/>
        </a:prstGeom>
        <a:solidFill>
          <a:schemeClr val="accent3">
            <a:shade val="80000"/>
            <a:hueOff val="-379005"/>
            <a:satOff val="-1164"/>
            <a:lumOff val="301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F7C4C7-EEB7-4CA4-A080-C269758E8D2F}">
      <dsp:nvSpPr>
        <dsp:cNvPr id="0" name=""/>
        <dsp:cNvSpPr/>
      </dsp:nvSpPr>
      <dsp:spPr>
        <a:xfrm>
          <a:off x="1286928" y="1966236"/>
          <a:ext cx="156549" cy="156549"/>
        </a:xfrm>
        <a:prstGeom prst="ellipse">
          <a:avLst/>
        </a:prstGeom>
        <a:solidFill>
          <a:schemeClr val="accent3">
            <a:shade val="80000"/>
            <a:hueOff val="-402693"/>
            <a:satOff val="-1237"/>
            <a:lumOff val="320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6414B-2D50-484A-971F-ECFC7739E04F}">
      <dsp:nvSpPr>
        <dsp:cNvPr id="0" name=""/>
        <dsp:cNvSpPr/>
      </dsp:nvSpPr>
      <dsp:spPr>
        <a:xfrm>
          <a:off x="1539743" y="1310488"/>
          <a:ext cx="459763" cy="877739"/>
        </a:xfrm>
        <a:prstGeom prst="chevron">
          <a:avLst>
            <a:gd name="adj" fmla="val 6231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D26D90-4574-46C3-93FB-D2BB1BBD1549}">
      <dsp:nvSpPr>
        <dsp:cNvPr id="0" name=""/>
        <dsp:cNvSpPr/>
      </dsp:nvSpPr>
      <dsp:spPr>
        <a:xfrm>
          <a:off x="2137542" y="1310914"/>
          <a:ext cx="1253901" cy="8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nl-NL" sz="2500" kern="1200" dirty="0">
              <a:latin typeface="Arial" panose="020B0604020202020204" pitchFamily="34" charset="0"/>
              <a:cs typeface="Arial" panose="020B0604020202020204" pitchFamily="34" charset="0"/>
            </a:rPr>
            <a:t>Februari</a:t>
          </a:r>
        </a:p>
      </dsp:txBody>
      <dsp:txXfrm>
        <a:off x="2137542" y="1310914"/>
        <a:ext cx="1253901" cy="877730"/>
      </dsp:txXfrm>
    </dsp:sp>
    <dsp:sp modelId="{21C47BC6-80F8-43E5-9222-8997E7C2F5E3}">
      <dsp:nvSpPr>
        <dsp:cNvPr id="0" name=""/>
        <dsp:cNvSpPr/>
      </dsp:nvSpPr>
      <dsp:spPr>
        <a:xfrm>
          <a:off x="1999507" y="2418109"/>
          <a:ext cx="1529972" cy="773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marL="114300" lvl="1" indent="-114300" algn="l" defTabSz="622300">
            <a:lnSpc>
              <a:spcPct val="90000"/>
            </a:lnSpc>
            <a:spcBef>
              <a:spcPct val="0"/>
            </a:spcBef>
            <a:spcAft>
              <a:spcPct val="15000"/>
            </a:spcAft>
            <a:buClr>
              <a:srgbClr val="00B050"/>
            </a:buClr>
            <a:buChar char="•"/>
          </a:pPr>
          <a:r>
            <a:rPr lang="nl-NL" sz="1400" kern="1200" dirty="0" err="1">
              <a:latin typeface="Arial" panose="020B0604020202020204" pitchFamily="34" charset="0"/>
              <a:cs typeface="Arial" panose="020B0604020202020204" pitchFamily="34" charset="0"/>
            </a:rPr>
            <a:t>Jrr</a:t>
          </a:r>
          <a:r>
            <a:rPr lang="nl-NL" sz="1400" kern="1200" dirty="0">
              <a:latin typeface="Arial" panose="020B0604020202020204" pitchFamily="34" charset="0"/>
              <a:cs typeface="Arial" panose="020B0604020202020204" pitchFamily="34" charset="0"/>
            </a:rPr>
            <a:t>-dossier</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Bestuursverslag</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Verslag GMR</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WKR</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VOG-notitie</a:t>
          </a:r>
        </a:p>
        <a:p>
          <a:pPr marL="114300" lvl="1" indent="-114300" algn="l" defTabSz="622300">
            <a:lnSpc>
              <a:spcPct val="90000"/>
            </a:lnSpc>
            <a:spcBef>
              <a:spcPct val="0"/>
            </a:spcBef>
            <a:spcAft>
              <a:spcPct val="15000"/>
            </a:spcAft>
            <a:buClr>
              <a:srgbClr val="00B050"/>
            </a:buClr>
            <a:buChar char="•"/>
          </a:pPr>
          <a:r>
            <a:rPr lang="nl-NL" sz="1400" kern="1200" dirty="0" err="1">
              <a:latin typeface="Arial" panose="020B0604020202020204" pitchFamily="34" charset="0"/>
              <a:cs typeface="Arial" panose="020B0604020202020204" pitchFamily="34" charset="0"/>
            </a:rPr>
            <a:t>Leerlingtelling</a:t>
          </a:r>
          <a:endParaRPr lang="nl-NL" sz="1400" kern="1200" dirty="0">
            <a:latin typeface="Arial" panose="020B0604020202020204" pitchFamily="34" charset="0"/>
            <a:cs typeface="Arial" panose="020B0604020202020204" pitchFamily="34" charset="0"/>
          </a:endParaRPr>
        </a:p>
      </dsp:txBody>
      <dsp:txXfrm>
        <a:off x="1999507" y="2418109"/>
        <a:ext cx="1529972" cy="773239"/>
      </dsp:txXfrm>
    </dsp:sp>
    <dsp:sp modelId="{42787E0D-774E-4046-B41A-7E6F54CCE224}">
      <dsp:nvSpPr>
        <dsp:cNvPr id="0" name=""/>
        <dsp:cNvSpPr/>
      </dsp:nvSpPr>
      <dsp:spPr>
        <a:xfrm>
          <a:off x="3529479" y="1310488"/>
          <a:ext cx="459763" cy="877739"/>
        </a:xfrm>
        <a:prstGeom prst="chevron">
          <a:avLst>
            <a:gd name="adj" fmla="val 62310"/>
          </a:avLst>
        </a:prstGeom>
        <a:solidFill>
          <a:schemeClr val="accent3">
            <a:shade val="90000"/>
            <a:hueOff val="-107118"/>
            <a:satOff val="-328"/>
            <a:lumOff val="78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6D424D-AFF1-4E58-A33F-C071E3D73F80}">
      <dsp:nvSpPr>
        <dsp:cNvPr id="0" name=""/>
        <dsp:cNvSpPr/>
      </dsp:nvSpPr>
      <dsp:spPr>
        <a:xfrm>
          <a:off x="3989243" y="1310914"/>
          <a:ext cx="1253901" cy="8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nl-NL" sz="2500" kern="1200" dirty="0">
              <a:latin typeface="Arial" panose="020B0604020202020204" pitchFamily="34" charset="0"/>
              <a:cs typeface="Arial" panose="020B0604020202020204" pitchFamily="34" charset="0"/>
            </a:rPr>
            <a:t>Maart</a:t>
          </a:r>
        </a:p>
      </dsp:txBody>
      <dsp:txXfrm>
        <a:off x="3989243" y="1310914"/>
        <a:ext cx="1253901" cy="877730"/>
      </dsp:txXfrm>
    </dsp:sp>
    <dsp:sp modelId="{92D2A712-821F-4AC6-A518-5C73BBE81EC9}">
      <dsp:nvSpPr>
        <dsp:cNvPr id="0" name=""/>
        <dsp:cNvSpPr/>
      </dsp:nvSpPr>
      <dsp:spPr>
        <a:xfrm>
          <a:off x="3989243" y="2418109"/>
          <a:ext cx="1253901" cy="773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BFP 24/25</a:t>
          </a:r>
        </a:p>
        <a:p>
          <a:pPr marL="114300" lvl="1" indent="-114300" algn="l" defTabSz="622300">
            <a:lnSpc>
              <a:spcPct val="90000"/>
            </a:lnSpc>
            <a:spcBef>
              <a:spcPct val="0"/>
            </a:spcBef>
            <a:spcAft>
              <a:spcPct val="15000"/>
            </a:spcAft>
            <a:buClr>
              <a:srgbClr val="00B050"/>
            </a:buClr>
            <a:buChar char="•"/>
          </a:pPr>
          <a:r>
            <a:rPr lang="nl-NL" sz="1400" kern="1200" dirty="0" err="1">
              <a:latin typeface="Arial" panose="020B0604020202020204" pitchFamily="34" charset="0"/>
              <a:cs typeface="Arial" panose="020B0604020202020204" pitchFamily="34" charset="0"/>
            </a:rPr>
            <a:t>Jrr</a:t>
          </a:r>
          <a:r>
            <a:rPr lang="nl-NL" sz="1400" kern="1200" dirty="0">
              <a:latin typeface="Arial" panose="020B0604020202020204" pitchFamily="34" charset="0"/>
              <a:cs typeface="Arial" panose="020B0604020202020204" pitchFamily="34" charset="0"/>
            </a:rPr>
            <a:t>-dossier</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Verslag RvT</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Controle OBO (vo)</a:t>
          </a:r>
        </a:p>
      </dsp:txBody>
      <dsp:txXfrm>
        <a:off x="3989243" y="2418109"/>
        <a:ext cx="1253901" cy="773239"/>
      </dsp:txXfrm>
    </dsp:sp>
    <dsp:sp modelId="{F2F005E0-6DE8-4B25-9A9D-A51D10879B83}">
      <dsp:nvSpPr>
        <dsp:cNvPr id="0" name=""/>
        <dsp:cNvSpPr/>
      </dsp:nvSpPr>
      <dsp:spPr>
        <a:xfrm>
          <a:off x="5243145" y="1310488"/>
          <a:ext cx="459763" cy="877739"/>
        </a:xfrm>
        <a:prstGeom prst="chevron">
          <a:avLst>
            <a:gd name="adj" fmla="val 62310"/>
          </a:avLst>
        </a:prstGeom>
        <a:solidFill>
          <a:schemeClr val="accent3">
            <a:shade val="90000"/>
            <a:hueOff val="-214236"/>
            <a:satOff val="-655"/>
            <a:lumOff val="157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EF371E-C153-437C-A8D0-5C3F7E797B19}">
      <dsp:nvSpPr>
        <dsp:cNvPr id="0" name=""/>
        <dsp:cNvSpPr/>
      </dsp:nvSpPr>
      <dsp:spPr>
        <a:xfrm>
          <a:off x="5841828" y="1310914"/>
          <a:ext cx="1253901" cy="8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nl-NL" sz="2500" kern="1200" dirty="0">
              <a:latin typeface="Arial" panose="020B0604020202020204" pitchFamily="34" charset="0"/>
              <a:cs typeface="Arial" panose="020B0604020202020204" pitchFamily="34" charset="0"/>
            </a:rPr>
            <a:t>April</a:t>
          </a:r>
        </a:p>
      </dsp:txBody>
      <dsp:txXfrm>
        <a:off x="5841828" y="1310914"/>
        <a:ext cx="1253901" cy="877730"/>
      </dsp:txXfrm>
    </dsp:sp>
    <dsp:sp modelId="{EA53EA50-C33A-4309-9EC5-1CC0F49F6D65}">
      <dsp:nvSpPr>
        <dsp:cNvPr id="0" name=""/>
        <dsp:cNvSpPr/>
      </dsp:nvSpPr>
      <dsp:spPr>
        <a:xfrm>
          <a:off x="5702909" y="2418109"/>
          <a:ext cx="1531740" cy="773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BFP 24/25</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Q1 </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Jaarrekening</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Bestuursverslag (F&amp;C)</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Vreemdelingen 01-04</a:t>
          </a:r>
        </a:p>
        <a:p>
          <a:pPr marL="114300" lvl="1" indent="-114300" algn="l" defTabSz="622300">
            <a:lnSpc>
              <a:spcPct val="90000"/>
            </a:lnSpc>
            <a:spcBef>
              <a:spcPct val="0"/>
            </a:spcBef>
            <a:spcAft>
              <a:spcPct val="15000"/>
            </a:spcAft>
            <a:buClr>
              <a:srgbClr val="00B050"/>
            </a:buClr>
            <a:buChar char="•"/>
          </a:pPr>
          <a:r>
            <a:rPr lang="nl-NL" sz="1400" kern="1200" dirty="0">
              <a:latin typeface="Arial" panose="020B0604020202020204" pitchFamily="34" charset="0"/>
              <a:cs typeface="Arial" panose="020B0604020202020204" pitchFamily="34" charset="0"/>
            </a:rPr>
            <a:t>IPTO opsturen?</a:t>
          </a:r>
        </a:p>
      </dsp:txBody>
      <dsp:txXfrm>
        <a:off x="5702909" y="2418109"/>
        <a:ext cx="1531740" cy="773239"/>
      </dsp:txXfrm>
    </dsp:sp>
    <dsp:sp modelId="{0A5E58D1-24FE-4191-AD79-4BB47CDF5827}">
      <dsp:nvSpPr>
        <dsp:cNvPr id="0" name=""/>
        <dsp:cNvSpPr/>
      </dsp:nvSpPr>
      <dsp:spPr>
        <a:xfrm>
          <a:off x="7234649" y="1310488"/>
          <a:ext cx="459763" cy="877739"/>
        </a:xfrm>
        <a:prstGeom prst="chevron">
          <a:avLst>
            <a:gd name="adj" fmla="val 62310"/>
          </a:avLst>
        </a:prstGeom>
        <a:solidFill>
          <a:schemeClr val="accent3">
            <a:shade val="90000"/>
            <a:hueOff val="-321354"/>
            <a:satOff val="-983"/>
            <a:lumOff val="236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585F90-6178-46AC-8DB3-8702E04D1CA7}">
      <dsp:nvSpPr>
        <dsp:cNvPr id="0" name=""/>
        <dsp:cNvSpPr/>
      </dsp:nvSpPr>
      <dsp:spPr>
        <a:xfrm>
          <a:off x="8121492" y="1310914"/>
          <a:ext cx="1253901" cy="8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nl-NL" sz="2500" kern="1200" dirty="0">
              <a:latin typeface="Arial" panose="020B0604020202020204" pitchFamily="34" charset="0"/>
              <a:cs typeface="Arial" panose="020B0604020202020204" pitchFamily="34" charset="0"/>
            </a:rPr>
            <a:t>Mei</a:t>
          </a:r>
        </a:p>
      </dsp:txBody>
      <dsp:txXfrm>
        <a:off x="8121492" y="1310914"/>
        <a:ext cx="1253901" cy="877730"/>
      </dsp:txXfrm>
    </dsp:sp>
    <dsp:sp modelId="{E032A07C-4DC4-4B84-9154-3C6F9C94D9C0}">
      <dsp:nvSpPr>
        <dsp:cNvPr id="0" name=""/>
        <dsp:cNvSpPr/>
      </dsp:nvSpPr>
      <dsp:spPr>
        <a:xfrm>
          <a:off x="7694413" y="2418109"/>
          <a:ext cx="2108059" cy="773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marL="114300" lvl="1" indent="-114300" algn="l" defTabSz="666750">
            <a:lnSpc>
              <a:spcPct val="90000"/>
            </a:lnSpc>
            <a:spcBef>
              <a:spcPct val="0"/>
            </a:spcBef>
            <a:spcAft>
              <a:spcPct val="15000"/>
            </a:spcAft>
            <a:buClr>
              <a:srgbClr val="00B050"/>
            </a:buClr>
            <a:buChar char="•"/>
          </a:pPr>
          <a:r>
            <a:rPr lang="nl-NL" sz="1500" kern="1200" dirty="0">
              <a:latin typeface="Arial" panose="020B0604020202020204" pitchFamily="34" charset="0"/>
              <a:cs typeface="Arial" panose="020B0604020202020204" pitchFamily="34" charset="0"/>
            </a:rPr>
            <a:t>Accountant op bezoek</a:t>
          </a:r>
        </a:p>
        <a:p>
          <a:pPr marL="114300" lvl="1" indent="-114300" algn="l" defTabSz="666750">
            <a:lnSpc>
              <a:spcPct val="90000"/>
            </a:lnSpc>
            <a:spcBef>
              <a:spcPct val="0"/>
            </a:spcBef>
            <a:spcAft>
              <a:spcPct val="15000"/>
            </a:spcAft>
            <a:buClr>
              <a:srgbClr val="00B050"/>
            </a:buClr>
            <a:buChar char="•"/>
          </a:pPr>
          <a:r>
            <a:rPr lang="nl-NL" sz="1500" kern="1200" dirty="0">
              <a:latin typeface="Arial" panose="020B0604020202020204" pitchFamily="34" charset="0"/>
              <a:cs typeface="Arial" panose="020B0604020202020204" pitchFamily="34" charset="0"/>
            </a:rPr>
            <a:t>PNIL indienen</a:t>
          </a:r>
        </a:p>
        <a:p>
          <a:pPr marL="114300" lvl="1" indent="-114300" algn="l" defTabSz="666750">
            <a:lnSpc>
              <a:spcPct val="90000"/>
            </a:lnSpc>
            <a:spcBef>
              <a:spcPct val="0"/>
            </a:spcBef>
            <a:spcAft>
              <a:spcPct val="15000"/>
            </a:spcAft>
            <a:buClr>
              <a:srgbClr val="00B050"/>
            </a:buClr>
            <a:buChar char="•"/>
          </a:pPr>
          <a:r>
            <a:rPr lang="nl-NL" sz="1500" kern="1200" dirty="0">
              <a:latin typeface="Arial" panose="020B0604020202020204" pitchFamily="34" charset="0"/>
              <a:cs typeface="Arial" panose="020B0604020202020204" pitchFamily="34" charset="0"/>
            </a:rPr>
            <a:t>Start begroting 2025</a:t>
          </a:r>
        </a:p>
      </dsp:txBody>
      <dsp:txXfrm>
        <a:off x="7694413" y="2418109"/>
        <a:ext cx="2108059" cy="773239"/>
      </dsp:txXfrm>
    </dsp:sp>
    <dsp:sp modelId="{13EE1744-515F-498D-8DBC-F8A3D17EEB08}">
      <dsp:nvSpPr>
        <dsp:cNvPr id="0" name=""/>
        <dsp:cNvSpPr/>
      </dsp:nvSpPr>
      <dsp:spPr>
        <a:xfrm>
          <a:off x="9802472" y="1310488"/>
          <a:ext cx="459763" cy="877739"/>
        </a:xfrm>
        <a:prstGeom prst="chevron">
          <a:avLst>
            <a:gd name="adj" fmla="val 62310"/>
          </a:avLst>
        </a:prstGeom>
        <a:solidFill>
          <a:schemeClr val="accent3">
            <a:shade val="90000"/>
            <a:hueOff val="-428472"/>
            <a:satOff val="-1310"/>
            <a:lumOff val="315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288534-A06E-4CBF-8325-400164529E03}">
      <dsp:nvSpPr>
        <dsp:cNvPr id="0" name=""/>
        <dsp:cNvSpPr/>
      </dsp:nvSpPr>
      <dsp:spPr>
        <a:xfrm>
          <a:off x="10582225" y="1248219"/>
          <a:ext cx="1065816" cy="1065816"/>
        </a:xfrm>
        <a:prstGeom prst="ellipse">
          <a:avLst/>
        </a:prstGeom>
        <a:solidFill>
          <a:schemeClr val="accent3">
            <a:shade val="80000"/>
            <a:hueOff val="-426381"/>
            <a:satOff val="-1310"/>
            <a:lumOff val="339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nl-NL" sz="2500" kern="1200" dirty="0">
              <a:latin typeface="Arial" panose="020B0604020202020204" pitchFamily="34" charset="0"/>
              <a:cs typeface="Arial" panose="020B0604020202020204" pitchFamily="34" charset="0"/>
            </a:rPr>
            <a:t>Juni</a:t>
          </a:r>
        </a:p>
      </dsp:txBody>
      <dsp:txXfrm>
        <a:off x="10738310" y="1404304"/>
        <a:ext cx="753646" cy="753646"/>
      </dsp:txXfrm>
    </dsp:sp>
    <dsp:sp modelId="{B1492054-9E96-4E6B-9A15-B03A130FFB29}">
      <dsp:nvSpPr>
        <dsp:cNvPr id="0" name=""/>
        <dsp:cNvSpPr/>
      </dsp:nvSpPr>
      <dsp:spPr>
        <a:xfrm>
          <a:off x="10262236" y="2418109"/>
          <a:ext cx="1705794" cy="773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marL="114300" lvl="1" indent="-114300" algn="l" defTabSz="666750">
            <a:lnSpc>
              <a:spcPct val="90000"/>
            </a:lnSpc>
            <a:spcBef>
              <a:spcPct val="0"/>
            </a:spcBef>
            <a:spcAft>
              <a:spcPct val="15000"/>
            </a:spcAft>
            <a:buClr>
              <a:srgbClr val="00B050"/>
            </a:buClr>
            <a:buChar char="•"/>
          </a:pPr>
          <a:r>
            <a:rPr lang="nl-NL" sz="1500" kern="1200" dirty="0">
              <a:latin typeface="Arial" panose="020B0604020202020204" pitchFamily="34" charset="0"/>
              <a:cs typeface="Arial" panose="020B0604020202020204" pitchFamily="34" charset="0"/>
            </a:rPr>
            <a:t>Afronding controle</a:t>
          </a:r>
        </a:p>
        <a:p>
          <a:pPr marL="114300" lvl="1" indent="-114300" algn="l" defTabSz="666750">
            <a:lnSpc>
              <a:spcPct val="90000"/>
            </a:lnSpc>
            <a:spcBef>
              <a:spcPct val="0"/>
            </a:spcBef>
            <a:spcAft>
              <a:spcPct val="15000"/>
            </a:spcAft>
            <a:buClr>
              <a:srgbClr val="00B050"/>
            </a:buClr>
            <a:buChar char="•"/>
          </a:pPr>
          <a:r>
            <a:rPr lang="nl-NL" sz="1500" kern="1200" dirty="0" err="1">
              <a:latin typeface="Arial" panose="020B0604020202020204" pitchFamily="34" charset="0"/>
              <a:cs typeface="Arial" panose="020B0604020202020204" pitchFamily="34" charset="0"/>
            </a:rPr>
            <a:t>Acc.verslag</a:t>
          </a:r>
          <a:endParaRPr lang="nl-NL"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lr>
              <a:srgbClr val="00B050"/>
            </a:buClr>
            <a:buChar char="•"/>
          </a:pPr>
          <a:r>
            <a:rPr lang="nl-NL" sz="1500" kern="1200" dirty="0">
              <a:latin typeface="Arial" panose="020B0604020202020204" pitchFamily="34" charset="0"/>
              <a:cs typeface="Arial" panose="020B0604020202020204" pitchFamily="34" charset="0"/>
            </a:rPr>
            <a:t>Auditcommissie</a:t>
          </a:r>
        </a:p>
        <a:p>
          <a:pPr marL="114300" lvl="1" indent="-114300" algn="l" defTabSz="666750">
            <a:lnSpc>
              <a:spcPct val="90000"/>
            </a:lnSpc>
            <a:spcBef>
              <a:spcPct val="0"/>
            </a:spcBef>
            <a:spcAft>
              <a:spcPct val="15000"/>
            </a:spcAft>
            <a:buClr>
              <a:srgbClr val="00B050"/>
            </a:buClr>
            <a:buChar char="•"/>
          </a:pPr>
          <a:r>
            <a:rPr lang="nl-NL" sz="1500" kern="1200" dirty="0">
              <a:latin typeface="Arial" panose="020B0604020202020204" pitchFamily="34" charset="0"/>
              <a:cs typeface="Arial" panose="020B0604020202020204" pitchFamily="34" charset="0"/>
            </a:rPr>
            <a:t>XBRL</a:t>
          </a:r>
        </a:p>
        <a:p>
          <a:pPr marL="114300" lvl="1" indent="-114300" algn="l" defTabSz="666750">
            <a:lnSpc>
              <a:spcPct val="90000"/>
            </a:lnSpc>
            <a:spcBef>
              <a:spcPct val="0"/>
            </a:spcBef>
            <a:spcAft>
              <a:spcPct val="15000"/>
            </a:spcAft>
            <a:buClr>
              <a:srgbClr val="00B050"/>
            </a:buClr>
            <a:buChar char="•"/>
          </a:pPr>
          <a:r>
            <a:rPr lang="nl-NL" sz="1500" kern="1200" dirty="0">
              <a:latin typeface="Arial" panose="020B0604020202020204" pitchFamily="34" charset="0"/>
              <a:cs typeface="Arial" panose="020B0604020202020204" pitchFamily="34" charset="0"/>
            </a:rPr>
            <a:t>ANBI</a:t>
          </a:r>
        </a:p>
        <a:p>
          <a:pPr marL="114300" lvl="1" indent="-114300" algn="l" defTabSz="666750">
            <a:lnSpc>
              <a:spcPct val="90000"/>
            </a:lnSpc>
            <a:spcBef>
              <a:spcPct val="0"/>
            </a:spcBef>
            <a:spcAft>
              <a:spcPct val="15000"/>
            </a:spcAft>
            <a:buClr>
              <a:srgbClr val="00B050"/>
            </a:buClr>
            <a:buChar char="•"/>
          </a:pPr>
          <a:r>
            <a:rPr lang="nl-NL" sz="1500" kern="1200" dirty="0">
              <a:latin typeface="Arial" panose="020B0604020202020204" pitchFamily="34" charset="0"/>
              <a:cs typeface="Arial" panose="020B0604020202020204" pitchFamily="34" charset="0"/>
            </a:rPr>
            <a:t>RVT</a:t>
          </a:r>
        </a:p>
        <a:p>
          <a:pPr marL="114300" lvl="1" indent="-114300" algn="l" defTabSz="666750">
            <a:lnSpc>
              <a:spcPct val="90000"/>
            </a:lnSpc>
            <a:spcBef>
              <a:spcPct val="0"/>
            </a:spcBef>
            <a:spcAft>
              <a:spcPct val="15000"/>
            </a:spcAft>
            <a:buClr>
              <a:srgbClr val="00B050"/>
            </a:buClr>
            <a:buChar char="•"/>
          </a:pPr>
          <a:r>
            <a:rPr lang="nl-NL" sz="1500" kern="1200" dirty="0">
              <a:latin typeface="Arial" panose="020B0604020202020204" pitchFamily="34" charset="0"/>
              <a:cs typeface="Arial" panose="020B0604020202020204" pitchFamily="34" charset="0"/>
            </a:rPr>
            <a:t>GMR</a:t>
          </a:r>
        </a:p>
        <a:p>
          <a:pPr marL="114300" lvl="1" indent="-114300" algn="l" defTabSz="666750">
            <a:lnSpc>
              <a:spcPct val="90000"/>
            </a:lnSpc>
            <a:spcBef>
              <a:spcPct val="0"/>
            </a:spcBef>
            <a:spcAft>
              <a:spcPct val="15000"/>
            </a:spcAft>
            <a:buClr>
              <a:srgbClr val="00B050"/>
            </a:buClr>
            <a:buChar char="•"/>
          </a:pPr>
          <a:r>
            <a:rPr lang="nl-NL" sz="1500" kern="1200" dirty="0">
              <a:latin typeface="Arial" panose="020B0604020202020204" pitchFamily="34" charset="0"/>
              <a:cs typeface="Arial" panose="020B0604020202020204" pitchFamily="34" charset="0"/>
            </a:rPr>
            <a:t>Opsturen!</a:t>
          </a:r>
        </a:p>
        <a:p>
          <a:pPr marL="114300" lvl="1" indent="-114300" algn="l" defTabSz="666750">
            <a:lnSpc>
              <a:spcPct val="90000"/>
            </a:lnSpc>
            <a:spcBef>
              <a:spcPct val="0"/>
            </a:spcBef>
            <a:spcAft>
              <a:spcPct val="15000"/>
            </a:spcAft>
            <a:buChar char="•"/>
          </a:pPr>
          <a:endParaRPr lang="nl-NL" sz="1500" kern="1200" dirty="0">
            <a:latin typeface="Arial" panose="020B0604020202020204" pitchFamily="34" charset="0"/>
            <a:cs typeface="Arial" panose="020B0604020202020204" pitchFamily="34" charset="0"/>
          </a:endParaRPr>
        </a:p>
      </dsp:txBody>
      <dsp:txXfrm>
        <a:off x="10262236" y="2418109"/>
        <a:ext cx="1705794" cy="773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0BD7B-83C2-4680-991B-5C8293677CE3}">
      <dsp:nvSpPr>
        <dsp:cNvPr id="0" name=""/>
        <dsp:cNvSpPr/>
      </dsp:nvSpPr>
      <dsp:spPr>
        <a:xfrm>
          <a:off x="0" y="277050"/>
          <a:ext cx="6604395" cy="3939455"/>
        </a:xfrm>
        <a:prstGeom prst="rect">
          <a:avLst/>
        </a:prstGeom>
        <a:no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0070C0"/>
              </a:solidFill>
              <a:latin typeface="+mj-lt"/>
              <a:ea typeface="Verdana" panose="020B0604030504040204" pitchFamily="34" charset="0"/>
            </a:rPr>
            <a:t>Zes stappen</a:t>
          </a:r>
        </a:p>
        <a:p>
          <a:pPr marL="228600" lvl="1" indent="-228600" algn="l" defTabSz="1066800">
            <a:lnSpc>
              <a:spcPct val="90000"/>
            </a:lnSpc>
            <a:spcBef>
              <a:spcPct val="0"/>
            </a:spcBef>
            <a:spcAft>
              <a:spcPct val="15000"/>
            </a:spcAft>
            <a:buFont typeface="+mj-lt"/>
            <a:buNone/>
          </a:pPr>
          <a:r>
            <a:rPr lang="nl-NL" sz="2400" b="0" kern="1200" dirty="0">
              <a:solidFill>
                <a:schemeClr val="tx1"/>
              </a:solidFill>
              <a:latin typeface="+mj-lt"/>
              <a:ea typeface="Verdana" panose="020B0604030504040204" pitchFamily="34" charset="0"/>
            </a:rPr>
            <a:t>1. Stakeholdersanalyse uitvoeren</a:t>
          </a:r>
          <a:endParaRPr lang="en-US" sz="2400" b="0" kern="1200" dirty="0">
            <a:solidFill>
              <a:schemeClr val="tx1"/>
            </a:solidFill>
            <a:latin typeface="+mj-lt"/>
            <a:ea typeface="Verdana" panose="020B0604030504040204" pitchFamily="34" charset="0"/>
          </a:endParaRPr>
        </a:p>
        <a:p>
          <a:pPr marL="228600" lvl="1" indent="-228600" algn="l" defTabSz="1066800">
            <a:lnSpc>
              <a:spcPct val="90000"/>
            </a:lnSpc>
            <a:spcBef>
              <a:spcPct val="0"/>
            </a:spcBef>
            <a:spcAft>
              <a:spcPct val="15000"/>
            </a:spcAft>
            <a:buFont typeface="+mj-lt"/>
            <a:buNone/>
          </a:pPr>
          <a:r>
            <a:rPr lang="nl-NL" sz="2400" b="0" kern="1200" dirty="0">
              <a:solidFill>
                <a:schemeClr val="tx1"/>
              </a:solidFill>
              <a:latin typeface="+mj-lt"/>
              <a:ea typeface="Verdana" panose="020B0604030504040204" pitchFamily="34" charset="0"/>
            </a:rPr>
            <a:t>2. Vaststellen waardecreatie</a:t>
          </a:r>
          <a:endParaRPr lang="en-US" sz="2400" b="0" kern="1200" dirty="0">
            <a:solidFill>
              <a:schemeClr val="tx1"/>
            </a:solidFill>
            <a:latin typeface="+mj-lt"/>
            <a:ea typeface="Verdana" panose="020B0604030504040204" pitchFamily="34" charset="0"/>
          </a:endParaRPr>
        </a:p>
        <a:p>
          <a:pPr marL="228600" lvl="1" indent="-228600" algn="l" defTabSz="1066800">
            <a:lnSpc>
              <a:spcPct val="90000"/>
            </a:lnSpc>
            <a:spcBef>
              <a:spcPct val="0"/>
            </a:spcBef>
            <a:spcAft>
              <a:spcPct val="15000"/>
            </a:spcAft>
            <a:buFont typeface="+mj-lt"/>
            <a:buAutoNum type="arabicParenR"/>
          </a:pPr>
          <a:endParaRPr lang="en-US" sz="2400" b="0" kern="1200" dirty="0">
            <a:solidFill>
              <a:schemeClr val="tx1"/>
            </a:solidFill>
            <a:latin typeface="+mj-lt"/>
            <a:ea typeface="Verdana" panose="020B0604030504040204" pitchFamily="34" charset="0"/>
          </a:endParaRPr>
        </a:p>
        <a:p>
          <a:pPr marL="228600" lvl="1" indent="-228600" algn="l" defTabSz="1066800">
            <a:lnSpc>
              <a:spcPct val="90000"/>
            </a:lnSpc>
            <a:spcBef>
              <a:spcPct val="0"/>
            </a:spcBef>
            <a:spcAft>
              <a:spcPct val="15000"/>
            </a:spcAft>
            <a:buFont typeface="+mj-lt"/>
            <a:buNone/>
          </a:pPr>
          <a:r>
            <a:rPr lang="nl-NL" sz="2400" b="0" kern="1200" dirty="0">
              <a:solidFill>
                <a:schemeClr val="tx1"/>
              </a:solidFill>
              <a:latin typeface="+mj-lt"/>
              <a:ea typeface="Verdana" panose="020B0604030504040204" pitchFamily="34" charset="0"/>
            </a:rPr>
            <a:t>3. Opstellen longlist</a:t>
          </a:r>
          <a:endParaRPr lang="en-US" sz="2400" b="0" kern="1200" dirty="0">
            <a:solidFill>
              <a:schemeClr val="tx1"/>
            </a:solidFill>
            <a:latin typeface="+mj-lt"/>
            <a:ea typeface="Verdana" panose="020B0604030504040204" pitchFamily="34" charset="0"/>
          </a:endParaRPr>
        </a:p>
        <a:p>
          <a:pPr marL="228600" lvl="1" indent="-228600" algn="l" defTabSz="1066800">
            <a:lnSpc>
              <a:spcPct val="90000"/>
            </a:lnSpc>
            <a:spcBef>
              <a:spcPct val="0"/>
            </a:spcBef>
            <a:spcAft>
              <a:spcPct val="15000"/>
            </a:spcAft>
            <a:buFont typeface="+mj-lt"/>
            <a:buNone/>
          </a:pPr>
          <a:r>
            <a:rPr lang="nl-NL" sz="2400" b="0" kern="1200" dirty="0">
              <a:solidFill>
                <a:schemeClr val="tx1"/>
              </a:solidFill>
              <a:latin typeface="+mj-lt"/>
              <a:ea typeface="Verdana" panose="020B0604030504040204" pitchFamily="34" charset="0"/>
            </a:rPr>
            <a:t>4. Formuleren risico’s, kansen en impact     </a:t>
          </a:r>
          <a:endParaRPr lang="en-US" sz="2400" b="0" kern="1200" dirty="0">
            <a:solidFill>
              <a:schemeClr val="tx1"/>
            </a:solidFill>
            <a:latin typeface="+mj-lt"/>
            <a:ea typeface="Verdana" panose="020B0604030504040204" pitchFamily="34" charset="0"/>
          </a:endParaRPr>
        </a:p>
        <a:p>
          <a:pPr marL="228600" lvl="1" indent="-228600" algn="l" defTabSz="1066800">
            <a:lnSpc>
              <a:spcPct val="90000"/>
            </a:lnSpc>
            <a:spcBef>
              <a:spcPct val="0"/>
            </a:spcBef>
            <a:spcAft>
              <a:spcPct val="15000"/>
            </a:spcAft>
            <a:buFont typeface="+mj-lt"/>
            <a:buNone/>
          </a:pPr>
          <a:r>
            <a:rPr lang="nl-NL" sz="2400" b="0" kern="1200" dirty="0">
              <a:solidFill>
                <a:schemeClr val="tx1"/>
              </a:solidFill>
              <a:latin typeface="+mj-lt"/>
              <a:ea typeface="Verdana" panose="020B0604030504040204" pitchFamily="34" charset="0"/>
            </a:rPr>
            <a:t>5. Prioriteren</a:t>
          </a:r>
          <a:endParaRPr lang="en-US" sz="2400" b="0" kern="1200" dirty="0">
            <a:solidFill>
              <a:schemeClr val="tx1"/>
            </a:solidFill>
            <a:latin typeface="+mj-lt"/>
            <a:ea typeface="Verdana" panose="020B0604030504040204" pitchFamily="34" charset="0"/>
          </a:endParaRPr>
        </a:p>
        <a:p>
          <a:pPr marL="228600" lvl="1" indent="-228600" algn="l" defTabSz="1066800">
            <a:lnSpc>
              <a:spcPct val="90000"/>
            </a:lnSpc>
            <a:spcBef>
              <a:spcPct val="0"/>
            </a:spcBef>
            <a:spcAft>
              <a:spcPct val="15000"/>
            </a:spcAft>
            <a:buFont typeface="+mj-lt"/>
            <a:buAutoNum type="arabicParenR"/>
          </a:pPr>
          <a:endParaRPr lang="en-US" sz="2400" b="0" kern="1200" dirty="0">
            <a:solidFill>
              <a:schemeClr val="tx1"/>
            </a:solidFill>
            <a:latin typeface="+mj-lt"/>
            <a:ea typeface="Verdana" panose="020B0604030504040204" pitchFamily="34" charset="0"/>
          </a:endParaRPr>
        </a:p>
        <a:p>
          <a:pPr marL="228600" lvl="1" indent="-228600" algn="l" defTabSz="1066800">
            <a:lnSpc>
              <a:spcPct val="90000"/>
            </a:lnSpc>
            <a:spcBef>
              <a:spcPct val="0"/>
            </a:spcBef>
            <a:spcAft>
              <a:spcPct val="15000"/>
            </a:spcAft>
            <a:buFont typeface="+mj-lt"/>
            <a:buNone/>
          </a:pPr>
          <a:r>
            <a:rPr lang="nl-NL" sz="2400" b="0" kern="1200" dirty="0">
              <a:solidFill>
                <a:schemeClr val="tx1"/>
              </a:solidFill>
              <a:latin typeface="+mj-lt"/>
              <a:ea typeface="Verdana" panose="020B0604030504040204" pitchFamily="34" charset="0"/>
            </a:rPr>
            <a:t>6. Implementeren</a:t>
          </a:r>
          <a:endParaRPr lang="en-US" sz="2400" b="0" kern="1200" dirty="0">
            <a:solidFill>
              <a:schemeClr val="tx1"/>
            </a:solidFill>
            <a:latin typeface="+mj-lt"/>
            <a:ea typeface="Verdana" panose="020B0604030504040204" pitchFamily="34" charset="0"/>
          </a:endParaRPr>
        </a:p>
      </dsp:txBody>
      <dsp:txXfrm>
        <a:off x="0" y="277050"/>
        <a:ext cx="6604395" cy="3939455"/>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8AF2C-9E8B-4268-A7FF-F144E9032A0E}" type="datetimeFigureOut">
              <a:rPr lang="nl-NL" smtClean="0"/>
              <a:t>4-6-2024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FF7D6-0E8F-4B2E-A7F3-015968224FD7}" type="slidenum">
              <a:rPr lang="nl-NL" smtClean="0"/>
              <a:t>‹nr.›</a:t>
            </a:fld>
            <a:endParaRPr lang="nl-NL"/>
          </a:p>
        </p:txBody>
      </p:sp>
    </p:spTree>
    <p:extLst>
      <p:ext uri="{BB962C8B-B14F-4D97-AF65-F5344CB8AC3E}">
        <p14:creationId xmlns:p14="http://schemas.microsoft.com/office/powerpoint/2010/main" val="362374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D6FF7D6-0E8F-4B2E-A7F3-015968224FD7}" type="slidenum">
              <a:rPr lang="nl-NL" smtClean="0"/>
              <a:t>2</a:t>
            </a:fld>
            <a:endParaRPr lang="nl-NL"/>
          </a:p>
        </p:txBody>
      </p:sp>
    </p:spTree>
    <p:extLst>
      <p:ext uri="{BB962C8B-B14F-4D97-AF65-F5344CB8AC3E}">
        <p14:creationId xmlns:p14="http://schemas.microsoft.com/office/powerpoint/2010/main" val="74693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14-11-2022</a:t>
            </a:r>
          </a:p>
        </p:txBody>
      </p:sp>
      <p:sp>
        <p:nvSpPr>
          <p:cNvPr id="5" name="Tijdelijke aanduiding voor dianumm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936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14-11-2022</a:t>
            </a:r>
          </a:p>
        </p:txBody>
      </p:sp>
      <p:sp>
        <p:nvSpPr>
          <p:cNvPr id="5" name="Tijdelijke aanduiding voor dianumm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285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14-11-2022</a:t>
            </a:r>
          </a:p>
        </p:txBody>
      </p:sp>
      <p:sp>
        <p:nvSpPr>
          <p:cNvPr id="5" name="Tijdelijke aanduiding voor dianumm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407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14-11-2022</a:t>
            </a:r>
          </a:p>
        </p:txBody>
      </p:sp>
      <p:sp>
        <p:nvSpPr>
          <p:cNvPr id="5" name="Tijdelijke aanduiding voor dianumm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423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14-11-2022</a:t>
            </a:r>
          </a:p>
        </p:txBody>
      </p:sp>
      <p:sp>
        <p:nvSpPr>
          <p:cNvPr id="5" name="Tijdelijke aanduiding voor dianumm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553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D6FF7D6-0E8F-4B2E-A7F3-015968224FD7}" type="slidenum">
              <a:rPr lang="nl-NL" smtClean="0"/>
              <a:t>28</a:t>
            </a:fld>
            <a:endParaRPr lang="nl-NL"/>
          </a:p>
        </p:txBody>
      </p:sp>
    </p:spTree>
    <p:extLst>
      <p:ext uri="{BB962C8B-B14F-4D97-AF65-F5344CB8AC3E}">
        <p14:creationId xmlns:p14="http://schemas.microsoft.com/office/powerpoint/2010/main" val="3971817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D6FF7D6-0E8F-4B2E-A7F3-015968224FD7}" type="slidenum">
              <a:rPr lang="nl-NL" smtClean="0"/>
              <a:t>32</a:t>
            </a:fld>
            <a:endParaRPr lang="nl-NL"/>
          </a:p>
        </p:txBody>
      </p:sp>
    </p:spTree>
    <p:extLst>
      <p:ext uri="{BB962C8B-B14F-4D97-AF65-F5344CB8AC3E}">
        <p14:creationId xmlns:p14="http://schemas.microsoft.com/office/powerpoint/2010/main" val="771757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D6FF7D6-0E8F-4B2E-A7F3-015968224FD7}" type="slidenum">
              <a:rPr lang="nl-NL" smtClean="0"/>
              <a:t>38</a:t>
            </a:fld>
            <a:endParaRPr lang="nl-NL"/>
          </a:p>
        </p:txBody>
      </p:sp>
    </p:spTree>
    <p:extLst>
      <p:ext uri="{BB962C8B-B14F-4D97-AF65-F5344CB8AC3E}">
        <p14:creationId xmlns:p14="http://schemas.microsoft.com/office/powerpoint/2010/main" val="245366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D6FF7D6-0E8F-4B2E-A7F3-015968224FD7}" type="slidenum">
              <a:rPr lang="nl-NL" smtClean="0"/>
              <a:t>40</a:t>
            </a:fld>
            <a:endParaRPr lang="nl-NL"/>
          </a:p>
        </p:txBody>
      </p:sp>
    </p:spTree>
    <p:extLst>
      <p:ext uri="{BB962C8B-B14F-4D97-AF65-F5344CB8AC3E}">
        <p14:creationId xmlns:p14="http://schemas.microsoft.com/office/powerpoint/2010/main" val="1913559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D6FF7D6-0E8F-4B2E-A7F3-015968224FD7}" type="slidenum">
              <a:rPr lang="nl-NL" smtClean="0"/>
              <a:t>58</a:t>
            </a:fld>
            <a:endParaRPr lang="nl-NL"/>
          </a:p>
        </p:txBody>
      </p:sp>
    </p:spTree>
    <p:extLst>
      <p:ext uri="{BB962C8B-B14F-4D97-AF65-F5344CB8AC3E}">
        <p14:creationId xmlns:p14="http://schemas.microsoft.com/office/powerpoint/2010/main" val="3843955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D6FF7D6-0E8F-4B2E-A7F3-015968224FD7}" type="slidenum">
              <a:rPr lang="nl-NL" smtClean="0"/>
              <a:t>8</a:t>
            </a:fld>
            <a:endParaRPr lang="nl-NL"/>
          </a:p>
        </p:txBody>
      </p:sp>
    </p:spTree>
    <p:extLst>
      <p:ext uri="{BB962C8B-B14F-4D97-AF65-F5344CB8AC3E}">
        <p14:creationId xmlns:p14="http://schemas.microsoft.com/office/powerpoint/2010/main" val="2701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AA26F-343D-4369-8D5C-82305A1A94F7}"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6490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AA26F-343D-4369-8D5C-82305A1A94F7}"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6523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AA26F-343D-4369-8D5C-82305A1A94F7}"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9111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AA26F-343D-4369-8D5C-82305A1A94F7}"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953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AA26F-343D-4369-8D5C-82305A1A94F7}"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997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D6FF7D6-0E8F-4B2E-A7F3-015968224FD7}" type="slidenum">
              <a:rPr lang="nl-NL" smtClean="0"/>
              <a:t>19</a:t>
            </a:fld>
            <a:endParaRPr lang="nl-NL"/>
          </a:p>
        </p:txBody>
      </p:sp>
    </p:spTree>
    <p:extLst>
      <p:ext uri="{BB962C8B-B14F-4D97-AF65-F5344CB8AC3E}">
        <p14:creationId xmlns:p14="http://schemas.microsoft.com/office/powerpoint/2010/main" val="1546919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14-11-2022</a:t>
            </a:r>
          </a:p>
        </p:txBody>
      </p:sp>
      <p:sp>
        <p:nvSpPr>
          <p:cNvPr id="5" name="Tijdelijke aanduiding voor dianumm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619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8.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8.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Allee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37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26929283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6566009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228410362"/>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0054115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758827536"/>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721152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798599234"/>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endParaRPr lang="nl-NL" dirty="0"/>
          </a:p>
        </p:txBody>
      </p:sp>
      <p:sp>
        <p:nvSpPr>
          <p:cNvPr id="9" name="Titel 8"/>
          <p:cNvSpPr>
            <a:spLocks noGrp="1"/>
          </p:cNvSpPr>
          <p:nvPr>
            <p:ph type="title"/>
          </p:nvPr>
        </p:nvSpPr>
        <p:spPr>
          <a:xfrm>
            <a:off x="634206" y="1051200"/>
            <a:ext cx="10924382" cy="946800"/>
          </a:xfrm>
        </p:spPr>
        <p:txBody>
          <a:bodyPr/>
          <a:lstStyle/>
          <a:p>
            <a:r>
              <a:rPr lang="nl-NL"/>
              <a:t>Klik om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580956350"/>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1347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0141114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628502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7493542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781034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DAAE31AA-4F3D-DF42-AA61-0E507CB823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02062974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49B233A0-EA33-A34A-AA60-CC158917FCE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8033696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3D2E9093-0E60-BA4D-901C-9AACA7755EC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2415255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3" name="Afbeelding 12">
            <a:extLst>
              <a:ext uri="{FF2B5EF4-FFF2-40B4-BE49-F238E27FC236}">
                <a16:creationId xmlns:a16="http://schemas.microsoft.com/office/drawing/2014/main" id="{1ADA08BF-661A-374E-B397-E088CEE567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44251547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273985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5_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158591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_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1741324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3661138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Manife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270305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Manifest-rech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3057602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
        <p:nvSpPr>
          <p:cNvPr id="2" name="Titel 36">
            <a:extLst>
              <a:ext uri="{FF2B5EF4-FFF2-40B4-BE49-F238E27FC236}">
                <a16:creationId xmlns:a16="http://schemas.microsoft.com/office/drawing/2014/main" id="{03FFB1CD-821C-13F3-942E-BD2172FE6C90}"/>
              </a:ext>
            </a:extLst>
          </p:cNvPr>
          <p:cNvSpPr>
            <a:spLocks noGrp="1"/>
          </p:cNvSpPr>
          <p:nvPr>
            <p:ph type="title"/>
          </p:nvPr>
        </p:nvSpPr>
        <p:spPr>
          <a:xfrm>
            <a:off x="635000" y="1875617"/>
            <a:ext cx="10923588" cy="1551795"/>
          </a:xfrm>
        </p:spPr>
        <p:txBody>
          <a:bodyPr/>
          <a:lstStyle/>
          <a:p>
            <a:endParaRPr lang="nl-NL"/>
          </a:p>
        </p:txBody>
      </p:sp>
      <p:sp>
        <p:nvSpPr>
          <p:cNvPr id="3" name="Tijdelijke aanduiding voor tekst 37">
            <a:extLst>
              <a:ext uri="{FF2B5EF4-FFF2-40B4-BE49-F238E27FC236}">
                <a16:creationId xmlns:a16="http://schemas.microsoft.com/office/drawing/2014/main" id="{71DD6310-E6D0-3CD7-F3AF-D5B407A4756D}"/>
              </a:ext>
            </a:extLst>
          </p:cNvPr>
          <p:cNvSpPr>
            <a:spLocks noGrp="1"/>
          </p:cNvSpPr>
          <p:nvPr>
            <p:ph type="body" sz="quarter" idx="13"/>
          </p:nvPr>
        </p:nvSpPr>
        <p:spPr>
          <a:xfrm>
            <a:off x="4224313" y="3846022"/>
            <a:ext cx="4680000" cy="691884"/>
          </a:xfrm>
        </p:spPr>
        <p:txBody>
          <a:bodyPr/>
          <a:lstStyle/>
          <a:p>
            <a:endParaRPr lang="nl-NL"/>
          </a:p>
        </p:txBody>
      </p:sp>
      <p:sp>
        <p:nvSpPr>
          <p:cNvPr id="5" name="Tijdelijke aanduiding voor tekst 38">
            <a:extLst>
              <a:ext uri="{FF2B5EF4-FFF2-40B4-BE49-F238E27FC236}">
                <a16:creationId xmlns:a16="http://schemas.microsoft.com/office/drawing/2014/main" id="{049512A3-FD4B-6BEB-92EA-13861B3E9651}"/>
              </a:ext>
            </a:extLst>
          </p:cNvPr>
          <p:cNvSpPr>
            <a:spLocks noGrp="1"/>
          </p:cNvSpPr>
          <p:nvPr>
            <p:ph type="body" sz="quarter" idx="17"/>
          </p:nvPr>
        </p:nvSpPr>
        <p:spPr>
          <a:xfrm>
            <a:off x="4224313" y="4639509"/>
            <a:ext cx="4680000" cy="691884"/>
          </a:xfrm>
        </p:spPr>
        <p:txBody>
          <a:bodyPr/>
          <a:lstStyle/>
          <a:p>
            <a:endParaRPr lang="nl-NL"/>
          </a:p>
        </p:txBody>
      </p:sp>
      <p:sp>
        <p:nvSpPr>
          <p:cNvPr id="6" name="Tijdelijke aanduiding voor tekst 39">
            <a:extLst>
              <a:ext uri="{FF2B5EF4-FFF2-40B4-BE49-F238E27FC236}">
                <a16:creationId xmlns:a16="http://schemas.microsoft.com/office/drawing/2014/main" id="{A4DDFBA0-C6D1-83D2-7744-DE13069CB859}"/>
              </a:ext>
            </a:extLst>
          </p:cNvPr>
          <p:cNvSpPr>
            <a:spLocks noGrp="1"/>
          </p:cNvSpPr>
          <p:nvPr>
            <p:ph type="body" sz="quarter" idx="18"/>
          </p:nvPr>
        </p:nvSpPr>
        <p:spPr>
          <a:xfrm>
            <a:off x="4224313" y="5405528"/>
            <a:ext cx="4680000" cy="691884"/>
          </a:xfrm>
        </p:spPr>
        <p:txBody>
          <a:bodyPr/>
          <a:lstStyle/>
          <a:p>
            <a:endParaRPr lang="nl-NL"/>
          </a:p>
        </p:txBody>
      </p:sp>
      <p:sp>
        <p:nvSpPr>
          <p:cNvPr id="7" name="Tijdelijke aanduiding voor afbeelding 40">
            <a:extLst>
              <a:ext uri="{FF2B5EF4-FFF2-40B4-BE49-F238E27FC236}">
                <a16:creationId xmlns:a16="http://schemas.microsoft.com/office/drawing/2014/main" id="{7BA9FC32-90BA-DCEC-C344-7CCBF6F24730}"/>
              </a:ext>
            </a:extLst>
          </p:cNvPr>
          <p:cNvSpPr>
            <a:spLocks noGrp="1"/>
          </p:cNvSpPr>
          <p:nvPr>
            <p:ph type="pic" sz="quarter" idx="19"/>
          </p:nvPr>
        </p:nvSpPr>
        <p:spPr>
          <a:xfrm>
            <a:off x="3612341" y="3921366"/>
            <a:ext cx="541203" cy="540000"/>
          </a:xfrm>
        </p:spPr>
        <p:txBody>
          <a:bodyPr/>
          <a:lstStyle/>
          <a:p>
            <a:endParaRPr lang="nl-NL" dirty="0"/>
          </a:p>
        </p:txBody>
      </p:sp>
      <p:sp>
        <p:nvSpPr>
          <p:cNvPr id="8" name="Tijdelijke aanduiding voor afbeelding 41">
            <a:extLst>
              <a:ext uri="{FF2B5EF4-FFF2-40B4-BE49-F238E27FC236}">
                <a16:creationId xmlns:a16="http://schemas.microsoft.com/office/drawing/2014/main" id="{33C87C48-16DE-F08C-43A8-0F55BC938DAD}"/>
              </a:ext>
            </a:extLst>
          </p:cNvPr>
          <p:cNvSpPr>
            <a:spLocks noGrp="1"/>
          </p:cNvSpPr>
          <p:nvPr>
            <p:ph type="pic" sz="quarter" idx="20"/>
          </p:nvPr>
        </p:nvSpPr>
        <p:spPr>
          <a:xfrm>
            <a:off x="3612341" y="4707382"/>
            <a:ext cx="541203" cy="540000"/>
          </a:xfrm>
        </p:spPr>
        <p:txBody>
          <a:bodyPr/>
          <a:lstStyle/>
          <a:p>
            <a:endParaRPr lang="nl-NL" dirty="0"/>
          </a:p>
        </p:txBody>
      </p:sp>
      <p:sp>
        <p:nvSpPr>
          <p:cNvPr id="9" name="Tijdelijke aanduiding voor afbeelding 42">
            <a:extLst>
              <a:ext uri="{FF2B5EF4-FFF2-40B4-BE49-F238E27FC236}">
                <a16:creationId xmlns:a16="http://schemas.microsoft.com/office/drawing/2014/main" id="{3C3E606B-7E44-7BC5-25EA-0244B41CB988}"/>
              </a:ext>
            </a:extLst>
          </p:cNvPr>
          <p:cNvSpPr>
            <a:spLocks noGrp="1"/>
          </p:cNvSpPr>
          <p:nvPr>
            <p:ph type="pic" sz="quarter" idx="21"/>
          </p:nvPr>
        </p:nvSpPr>
        <p:spPr>
          <a:xfrm>
            <a:off x="3612341" y="5480872"/>
            <a:ext cx="541203" cy="540000"/>
          </a:xfrm>
        </p:spPr>
      </p:sp>
    </p:spTree>
    <p:extLst>
      <p:ext uri="{BB962C8B-B14F-4D97-AF65-F5344CB8AC3E}">
        <p14:creationId xmlns:p14="http://schemas.microsoft.com/office/powerpoint/2010/main" val="1305912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fbeelding met bij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4A72B-9940-A274-9873-C81CD167A362}"/>
              </a:ext>
            </a:extLst>
          </p:cNvPr>
          <p:cNvSpPr>
            <a:spLocks noGrp="1"/>
          </p:cNvSpPr>
          <p:nvPr>
            <p:ph type="title"/>
          </p:nvPr>
        </p:nvSpPr>
        <p:spPr>
          <a:xfrm>
            <a:off x="438913" y="1414272"/>
            <a:ext cx="3718560" cy="585216"/>
          </a:xfrm>
        </p:spPr>
        <p:txBody>
          <a:bodyPr anchor="b">
            <a:normAutofit/>
          </a:bodyPr>
          <a:lstStyle>
            <a:lvl1pPr>
              <a:defRPr sz="2200" b="1" i="1" baseline="0">
                <a:solidFill>
                  <a:schemeClr val="accent5"/>
                </a:solidFill>
              </a:defRPr>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886FFB90-D7E5-85FB-E4BC-8A1131B3A437}"/>
              </a:ext>
            </a:extLst>
          </p:cNvPr>
          <p:cNvSpPr>
            <a:spLocks noGrp="1"/>
          </p:cNvSpPr>
          <p:nvPr>
            <p:ph type="pic" idx="1"/>
          </p:nvPr>
        </p:nvSpPr>
        <p:spPr>
          <a:xfrm>
            <a:off x="4389121" y="1414272"/>
            <a:ext cx="7275658" cy="47792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1CD05E-90D1-D223-4347-39B26976C212}"/>
              </a:ext>
            </a:extLst>
          </p:cNvPr>
          <p:cNvSpPr>
            <a:spLocks noGrp="1"/>
          </p:cNvSpPr>
          <p:nvPr>
            <p:ph type="body" sz="half" idx="2"/>
          </p:nvPr>
        </p:nvSpPr>
        <p:spPr>
          <a:xfrm>
            <a:off x="438913" y="1999488"/>
            <a:ext cx="3718560" cy="41940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7" name="Tijdelijke aanduiding voor dianummer 6">
            <a:extLst>
              <a:ext uri="{FF2B5EF4-FFF2-40B4-BE49-F238E27FC236}">
                <a16:creationId xmlns:a16="http://schemas.microsoft.com/office/drawing/2014/main" id="{1C8C64B7-A57A-4ADB-66DF-CF4224C5847C}"/>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185435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E7D333-39FC-61E0-47D3-641345AD6ECE}"/>
              </a:ext>
            </a:extLst>
          </p:cNvPr>
          <p:cNvSpPr>
            <a:spLocks noGrp="1"/>
          </p:cNvSpPr>
          <p:nvPr>
            <p:ph type="ctrTitle"/>
          </p:nvPr>
        </p:nvSpPr>
        <p:spPr>
          <a:xfrm>
            <a:off x="1524000" y="1383957"/>
            <a:ext cx="9144000" cy="2126006"/>
          </a:xfrm>
        </p:spPr>
        <p:txBody>
          <a:bodyPr anchor="b"/>
          <a:lstStyle>
            <a:lvl1pPr algn="ctr">
              <a:defRPr sz="6000"/>
            </a:lvl1pPr>
          </a:lstStyle>
          <a:p>
            <a:r>
              <a:rPr lang="nl-NL" dirty="0"/>
              <a:t>Klik om stijl te bewerken</a:t>
            </a:r>
          </a:p>
        </p:txBody>
      </p:sp>
      <p:sp>
        <p:nvSpPr>
          <p:cNvPr id="3" name="Ondertitel 2">
            <a:extLst>
              <a:ext uri="{FF2B5EF4-FFF2-40B4-BE49-F238E27FC236}">
                <a16:creationId xmlns:a16="http://schemas.microsoft.com/office/drawing/2014/main" id="{10D4CE3C-1FEC-DCBA-9226-924C29CE28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6" name="Tijdelijke aanduiding voor dianummer 5">
            <a:extLst>
              <a:ext uri="{FF2B5EF4-FFF2-40B4-BE49-F238E27FC236}">
                <a16:creationId xmlns:a16="http://schemas.microsoft.com/office/drawing/2014/main" id="{DEC881D2-3D44-E7C7-8542-CAB57DD37930}"/>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817943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Afbeelding met bij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4A72B-9940-A274-9873-C81CD167A362}"/>
              </a:ext>
            </a:extLst>
          </p:cNvPr>
          <p:cNvSpPr>
            <a:spLocks noGrp="1"/>
          </p:cNvSpPr>
          <p:nvPr>
            <p:ph type="title"/>
          </p:nvPr>
        </p:nvSpPr>
        <p:spPr>
          <a:xfrm>
            <a:off x="438913" y="1414272"/>
            <a:ext cx="3718560" cy="585216"/>
          </a:xfrm>
        </p:spPr>
        <p:txBody>
          <a:bodyPr anchor="b">
            <a:normAutofit/>
          </a:bodyPr>
          <a:lstStyle>
            <a:lvl1pPr>
              <a:defRPr sz="2200" b="1" i="1" baseline="0">
                <a:solidFill>
                  <a:schemeClr val="accent5"/>
                </a:solidFill>
              </a:defRPr>
            </a:lvl1pPr>
          </a:lstStyle>
          <a:p>
            <a:r>
              <a:rPr lang="nl-NL" dirty="0"/>
              <a:t>Klik om stijl te bewerken</a:t>
            </a:r>
          </a:p>
        </p:txBody>
      </p:sp>
      <p:sp>
        <p:nvSpPr>
          <p:cNvPr id="4" name="Tijdelijke aanduiding voor tekst 3">
            <a:extLst>
              <a:ext uri="{FF2B5EF4-FFF2-40B4-BE49-F238E27FC236}">
                <a16:creationId xmlns:a16="http://schemas.microsoft.com/office/drawing/2014/main" id="{F51CD05E-90D1-D223-4347-39B26976C212}"/>
              </a:ext>
            </a:extLst>
          </p:cNvPr>
          <p:cNvSpPr>
            <a:spLocks noGrp="1"/>
          </p:cNvSpPr>
          <p:nvPr>
            <p:ph type="body" sz="half" idx="2"/>
          </p:nvPr>
        </p:nvSpPr>
        <p:spPr>
          <a:xfrm>
            <a:off x="438913" y="1999488"/>
            <a:ext cx="3718560" cy="41940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7" name="Tijdelijke aanduiding voor dianummer 6">
            <a:extLst>
              <a:ext uri="{FF2B5EF4-FFF2-40B4-BE49-F238E27FC236}">
                <a16:creationId xmlns:a16="http://schemas.microsoft.com/office/drawing/2014/main" id="{1C8C64B7-A57A-4ADB-66DF-CF4224C5847C}"/>
              </a:ext>
            </a:extLst>
          </p:cNvPr>
          <p:cNvSpPr>
            <a:spLocks noGrp="1"/>
          </p:cNvSpPr>
          <p:nvPr>
            <p:ph type="sldNum" sz="quarter" idx="12"/>
          </p:nvPr>
        </p:nvSpPr>
        <p:spPr/>
        <p:txBody>
          <a:bodyPr/>
          <a:lstStyle/>
          <a:p>
            <a:fld id="{79957FA8-D24D-7A44-A848-1577723379B9}" type="slidenum">
              <a:rPr lang="nl-NL" smtClean="0"/>
              <a:t>‹nr.›</a:t>
            </a:fld>
            <a:endParaRPr lang="nl-NL"/>
          </a:p>
        </p:txBody>
      </p:sp>
      <p:sp>
        <p:nvSpPr>
          <p:cNvPr id="5" name="Tijdelijke aanduiding voor inhoud 2">
            <a:extLst>
              <a:ext uri="{FF2B5EF4-FFF2-40B4-BE49-F238E27FC236}">
                <a16:creationId xmlns:a16="http://schemas.microsoft.com/office/drawing/2014/main" id="{891AF602-1E92-B74B-DCEC-51DE45C9A790}"/>
              </a:ext>
            </a:extLst>
          </p:cNvPr>
          <p:cNvSpPr>
            <a:spLocks noGrp="1"/>
          </p:cNvSpPr>
          <p:nvPr>
            <p:ph idx="1"/>
          </p:nvPr>
        </p:nvSpPr>
        <p:spPr>
          <a:xfrm>
            <a:off x="4297680" y="1389888"/>
            <a:ext cx="7367098" cy="48036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46537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afbeelding horizontaal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4A72B-9940-A274-9873-C81CD167A362}"/>
              </a:ext>
            </a:extLst>
          </p:cNvPr>
          <p:cNvSpPr>
            <a:spLocks noGrp="1"/>
          </p:cNvSpPr>
          <p:nvPr>
            <p:ph type="title"/>
          </p:nvPr>
        </p:nvSpPr>
        <p:spPr>
          <a:xfrm>
            <a:off x="426720" y="5577840"/>
            <a:ext cx="3630250" cy="400177"/>
          </a:xfrm>
        </p:spPr>
        <p:txBody>
          <a:bodyPr anchor="b">
            <a:normAutofit/>
          </a:bodyPr>
          <a:lstStyle>
            <a:lvl1pPr>
              <a:defRPr sz="2200" b="1" i="1" baseline="0">
                <a:solidFill>
                  <a:schemeClr val="accent5"/>
                </a:solidFill>
              </a:defRPr>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886FFB90-D7E5-85FB-E4BC-8A1131B3A437}"/>
              </a:ext>
            </a:extLst>
          </p:cNvPr>
          <p:cNvSpPr>
            <a:spLocks noGrp="1"/>
          </p:cNvSpPr>
          <p:nvPr>
            <p:ph type="pic" idx="1"/>
          </p:nvPr>
        </p:nvSpPr>
        <p:spPr>
          <a:xfrm>
            <a:off x="426720" y="1414272"/>
            <a:ext cx="11238059" cy="40843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F51CD05E-90D1-D223-4347-39B26976C212}"/>
              </a:ext>
            </a:extLst>
          </p:cNvPr>
          <p:cNvSpPr>
            <a:spLocks noGrp="1"/>
          </p:cNvSpPr>
          <p:nvPr>
            <p:ph type="body" sz="half" idx="2"/>
          </p:nvPr>
        </p:nvSpPr>
        <p:spPr>
          <a:xfrm>
            <a:off x="4280875" y="5565648"/>
            <a:ext cx="7383903" cy="6309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7" name="Tijdelijke aanduiding voor dianummer 6">
            <a:extLst>
              <a:ext uri="{FF2B5EF4-FFF2-40B4-BE49-F238E27FC236}">
                <a16:creationId xmlns:a16="http://schemas.microsoft.com/office/drawing/2014/main" id="{1C8C64B7-A57A-4ADB-66DF-CF4224C5847C}"/>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3896357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4A72B-9940-A274-9873-C81CD167A362}"/>
              </a:ext>
            </a:extLst>
          </p:cNvPr>
          <p:cNvSpPr>
            <a:spLocks noGrp="1"/>
          </p:cNvSpPr>
          <p:nvPr>
            <p:ph type="title"/>
          </p:nvPr>
        </p:nvSpPr>
        <p:spPr>
          <a:xfrm>
            <a:off x="426720" y="1371473"/>
            <a:ext cx="3630250" cy="400177"/>
          </a:xfrm>
        </p:spPr>
        <p:txBody>
          <a:bodyPr anchor="b">
            <a:normAutofit/>
          </a:bodyPr>
          <a:lstStyle>
            <a:lvl1pPr>
              <a:defRPr sz="2200" b="1" i="1" baseline="0">
                <a:solidFill>
                  <a:schemeClr val="accent5"/>
                </a:solidFill>
              </a:defRPr>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886FFB90-D7E5-85FB-E4BC-8A1131B3A437}"/>
              </a:ext>
            </a:extLst>
          </p:cNvPr>
          <p:cNvSpPr>
            <a:spLocks noGrp="1"/>
          </p:cNvSpPr>
          <p:nvPr>
            <p:ph type="pic" idx="1"/>
          </p:nvPr>
        </p:nvSpPr>
        <p:spPr>
          <a:xfrm>
            <a:off x="426720" y="1828800"/>
            <a:ext cx="11238059" cy="43891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7" name="Tijdelijke aanduiding voor dianummer 6">
            <a:extLst>
              <a:ext uri="{FF2B5EF4-FFF2-40B4-BE49-F238E27FC236}">
                <a16:creationId xmlns:a16="http://schemas.microsoft.com/office/drawing/2014/main" id="{1C8C64B7-A57A-4ADB-66DF-CF4224C5847C}"/>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4007868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met titel GRO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4A72B-9940-A274-9873-C81CD167A362}"/>
              </a:ext>
            </a:extLst>
          </p:cNvPr>
          <p:cNvSpPr>
            <a:spLocks noGrp="1"/>
          </p:cNvSpPr>
          <p:nvPr>
            <p:ph type="title"/>
          </p:nvPr>
        </p:nvSpPr>
        <p:spPr>
          <a:xfrm>
            <a:off x="426720" y="753869"/>
            <a:ext cx="3630250" cy="400177"/>
          </a:xfrm>
        </p:spPr>
        <p:txBody>
          <a:bodyPr anchor="b">
            <a:normAutofit/>
          </a:bodyPr>
          <a:lstStyle>
            <a:lvl1pPr>
              <a:defRPr sz="2200" b="1" i="1" baseline="0">
                <a:solidFill>
                  <a:schemeClr val="accent5"/>
                </a:solidFill>
              </a:defRPr>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886FFB90-D7E5-85FB-E4BC-8A1131B3A437}"/>
              </a:ext>
            </a:extLst>
          </p:cNvPr>
          <p:cNvSpPr>
            <a:spLocks noGrp="1"/>
          </p:cNvSpPr>
          <p:nvPr>
            <p:ph type="pic" idx="1"/>
          </p:nvPr>
        </p:nvSpPr>
        <p:spPr>
          <a:xfrm>
            <a:off x="0" y="1303020"/>
            <a:ext cx="12192000" cy="55549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7" name="Tijdelijke aanduiding voor dianummer 6">
            <a:extLst>
              <a:ext uri="{FF2B5EF4-FFF2-40B4-BE49-F238E27FC236}">
                <a16:creationId xmlns:a16="http://schemas.microsoft.com/office/drawing/2014/main" id="{1C8C64B7-A57A-4ADB-66DF-CF4224C5847C}"/>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752905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afbeelding horizontaal zonder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886FFB90-D7E5-85FB-E4BC-8A1131B3A437}"/>
              </a:ext>
            </a:extLst>
          </p:cNvPr>
          <p:cNvSpPr>
            <a:spLocks noGrp="1"/>
          </p:cNvSpPr>
          <p:nvPr>
            <p:ph type="pic" idx="1"/>
          </p:nvPr>
        </p:nvSpPr>
        <p:spPr>
          <a:xfrm>
            <a:off x="426720" y="1414272"/>
            <a:ext cx="11238059" cy="47693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7" name="Tijdelijke aanduiding voor dianummer 6">
            <a:extLst>
              <a:ext uri="{FF2B5EF4-FFF2-40B4-BE49-F238E27FC236}">
                <a16:creationId xmlns:a16="http://schemas.microsoft.com/office/drawing/2014/main" id="{1C8C64B7-A57A-4ADB-66DF-CF4224C5847C}"/>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3502260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36">
            <a:extLst>
              <a:ext uri="{FF2B5EF4-FFF2-40B4-BE49-F238E27FC236}">
                <a16:creationId xmlns:a16="http://schemas.microsoft.com/office/drawing/2014/main" id="{8F3C270B-B3EE-6537-0F34-F81324CF7642}"/>
              </a:ext>
            </a:extLst>
          </p:cNvPr>
          <p:cNvSpPr>
            <a:spLocks noGrp="1"/>
          </p:cNvSpPr>
          <p:nvPr>
            <p:ph type="title"/>
          </p:nvPr>
        </p:nvSpPr>
        <p:spPr>
          <a:xfrm>
            <a:off x="635000" y="1875617"/>
            <a:ext cx="10923588" cy="1551795"/>
          </a:xfrm>
        </p:spPr>
        <p:txBody>
          <a:bodyPr/>
          <a:lstStyle/>
          <a:p>
            <a:endParaRPr lang="nl-NL"/>
          </a:p>
        </p:txBody>
      </p:sp>
      <p:sp>
        <p:nvSpPr>
          <p:cNvPr id="4" name="Tijdelijke aanduiding voor tekst 37">
            <a:extLst>
              <a:ext uri="{FF2B5EF4-FFF2-40B4-BE49-F238E27FC236}">
                <a16:creationId xmlns:a16="http://schemas.microsoft.com/office/drawing/2014/main" id="{C48F5D28-A3E9-6F60-71F8-79D854912E79}"/>
              </a:ext>
            </a:extLst>
          </p:cNvPr>
          <p:cNvSpPr>
            <a:spLocks noGrp="1"/>
          </p:cNvSpPr>
          <p:nvPr>
            <p:ph type="body" sz="quarter" idx="13"/>
          </p:nvPr>
        </p:nvSpPr>
        <p:spPr>
          <a:xfrm>
            <a:off x="4224313" y="3846022"/>
            <a:ext cx="4680000" cy="691884"/>
          </a:xfrm>
        </p:spPr>
        <p:txBody>
          <a:bodyPr/>
          <a:lstStyle/>
          <a:p>
            <a:endParaRPr lang="nl-NL"/>
          </a:p>
        </p:txBody>
      </p:sp>
      <p:sp>
        <p:nvSpPr>
          <p:cNvPr id="5" name="Tijdelijke aanduiding voor tekst 38">
            <a:extLst>
              <a:ext uri="{FF2B5EF4-FFF2-40B4-BE49-F238E27FC236}">
                <a16:creationId xmlns:a16="http://schemas.microsoft.com/office/drawing/2014/main" id="{3D8A666D-1920-2BB6-4CE6-65302867173F}"/>
              </a:ext>
            </a:extLst>
          </p:cNvPr>
          <p:cNvSpPr>
            <a:spLocks noGrp="1"/>
          </p:cNvSpPr>
          <p:nvPr>
            <p:ph type="body" sz="quarter" idx="17"/>
          </p:nvPr>
        </p:nvSpPr>
        <p:spPr>
          <a:xfrm>
            <a:off x="4224313" y="4639509"/>
            <a:ext cx="4680000" cy="691884"/>
          </a:xfrm>
        </p:spPr>
        <p:txBody>
          <a:bodyPr/>
          <a:lstStyle/>
          <a:p>
            <a:endParaRPr lang="nl-NL"/>
          </a:p>
        </p:txBody>
      </p:sp>
      <p:sp>
        <p:nvSpPr>
          <p:cNvPr id="6" name="Tijdelijke aanduiding voor tekst 39">
            <a:extLst>
              <a:ext uri="{FF2B5EF4-FFF2-40B4-BE49-F238E27FC236}">
                <a16:creationId xmlns:a16="http://schemas.microsoft.com/office/drawing/2014/main" id="{E41BB7F9-9827-B313-B8B2-EEAE6581DFBB}"/>
              </a:ext>
            </a:extLst>
          </p:cNvPr>
          <p:cNvSpPr>
            <a:spLocks noGrp="1"/>
          </p:cNvSpPr>
          <p:nvPr>
            <p:ph type="body" sz="quarter" idx="18"/>
          </p:nvPr>
        </p:nvSpPr>
        <p:spPr>
          <a:xfrm>
            <a:off x="4224313" y="5405528"/>
            <a:ext cx="4680000" cy="691884"/>
          </a:xfrm>
        </p:spPr>
        <p:txBody>
          <a:bodyPr/>
          <a:lstStyle/>
          <a:p>
            <a:endParaRPr lang="nl-NL"/>
          </a:p>
        </p:txBody>
      </p:sp>
      <p:sp>
        <p:nvSpPr>
          <p:cNvPr id="10" name="Tijdelijke aanduiding voor afbeelding 42">
            <a:extLst>
              <a:ext uri="{FF2B5EF4-FFF2-40B4-BE49-F238E27FC236}">
                <a16:creationId xmlns:a16="http://schemas.microsoft.com/office/drawing/2014/main" id="{030E27F2-E244-7D3D-E849-1DF264FF267A}"/>
              </a:ext>
            </a:extLst>
          </p:cNvPr>
          <p:cNvSpPr>
            <a:spLocks noGrp="1"/>
          </p:cNvSpPr>
          <p:nvPr>
            <p:ph type="pic" sz="quarter" idx="21"/>
          </p:nvPr>
        </p:nvSpPr>
        <p:spPr>
          <a:xfrm>
            <a:off x="3612341" y="5480872"/>
            <a:ext cx="541203" cy="540000"/>
          </a:xfrm>
        </p:spPr>
        <p:txBody>
          <a:bodyPr wrap="none">
            <a:normAutofit/>
          </a:bodyPr>
          <a:lstStyle>
            <a:lvl1pPr>
              <a:defRPr sz="1300" baseline="0"/>
            </a:lvl1pPr>
          </a:lstStyle>
          <a:p>
            <a:endParaRPr lang="nl-NL" dirty="0"/>
          </a:p>
        </p:txBody>
      </p:sp>
      <p:sp>
        <p:nvSpPr>
          <p:cNvPr id="11" name="Tijdelijke aanduiding voor afbeelding 42">
            <a:extLst>
              <a:ext uri="{FF2B5EF4-FFF2-40B4-BE49-F238E27FC236}">
                <a16:creationId xmlns:a16="http://schemas.microsoft.com/office/drawing/2014/main" id="{1688723E-97A7-C2FD-F779-F87D4F6E2FB3}"/>
              </a:ext>
            </a:extLst>
          </p:cNvPr>
          <p:cNvSpPr>
            <a:spLocks noGrp="1"/>
          </p:cNvSpPr>
          <p:nvPr>
            <p:ph type="pic" sz="quarter" idx="22"/>
          </p:nvPr>
        </p:nvSpPr>
        <p:spPr>
          <a:xfrm>
            <a:off x="3600285" y="4707382"/>
            <a:ext cx="541203" cy="540000"/>
          </a:xfrm>
        </p:spPr>
        <p:txBody>
          <a:bodyPr wrap="none">
            <a:normAutofit/>
          </a:bodyPr>
          <a:lstStyle>
            <a:lvl1pPr>
              <a:defRPr sz="1300" baseline="0"/>
            </a:lvl1pPr>
          </a:lstStyle>
          <a:p>
            <a:endParaRPr lang="nl-NL" dirty="0"/>
          </a:p>
        </p:txBody>
      </p:sp>
      <p:sp>
        <p:nvSpPr>
          <p:cNvPr id="12" name="Tijdelijke aanduiding voor afbeelding 42">
            <a:extLst>
              <a:ext uri="{FF2B5EF4-FFF2-40B4-BE49-F238E27FC236}">
                <a16:creationId xmlns:a16="http://schemas.microsoft.com/office/drawing/2014/main" id="{AD587901-A7A2-836A-8BE4-927B70C21843}"/>
              </a:ext>
            </a:extLst>
          </p:cNvPr>
          <p:cNvSpPr>
            <a:spLocks noGrp="1"/>
          </p:cNvSpPr>
          <p:nvPr>
            <p:ph type="pic" sz="quarter" idx="23"/>
          </p:nvPr>
        </p:nvSpPr>
        <p:spPr>
          <a:xfrm>
            <a:off x="3617258" y="3933892"/>
            <a:ext cx="541203" cy="540000"/>
          </a:xfrm>
        </p:spPr>
        <p:txBody>
          <a:bodyPr wrap="none">
            <a:normAutofit/>
          </a:bodyPr>
          <a:lstStyle>
            <a:lvl1pPr>
              <a:defRPr sz="1300" baseline="0"/>
            </a:lvl1pPr>
          </a:lstStyle>
          <a:p>
            <a:endParaRPr lang="nl-NL" dirty="0"/>
          </a:p>
        </p:txBody>
      </p:sp>
    </p:spTree>
    <p:extLst>
      <p:ext uri="{BB962C8B-B14F-4D97-AF65-F5344CB8AC3E}">
        <p14:creationId xmlns:p14="http://schemas.microsoft.com/office/powerpoint/2010/main" val="1340711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
        <p:nvSpPr>
          <p:cNvPr id="2" name="Titel 1">
            <a:extLst>
              <a:ext uri="{FF2B5EF4-FFF2-40B4-BE49-F238E27FC236}">
                <a16:creationId xmlns:a16="http://schemas.microsoft.com/office/drawing/2014/main" id="{AF4F98EC-953E-1660-AC37-FDFF81959E00}"/>
              </a:ext>
            </a:extLst>
          </p:cNvPr>
          <p:cNvSpPr>
            <a:spLocks noGrp="1"/>
          </p:cNvSpPr>
          <p:nvPr>
            <p:ph type="title" hasCustomPrompt="1"/>
          </p:nvPr>
        </p:nvSpPr>
        <p:spPr>
          <a:xfrm>
            <a:off x="518984" y="2356231"/>
            <a:ext cx="11020975" cy="757750"/>
          </a:xfrm>
        </p:spPr>
        <p:txBody>
          <a:bodyPr>
            <a:normAutofit/>
          </a:bodyPr>
          <a:lstStyle>
            <a:lvl1pPr algn="ctr">
              <a:defRPr sz="5400" b="1" i="0" baseline="0">
                <a:solidFill>
                  <a:schemeClr val="bg1"/>
                </a:solidFill>
              </a:defRPr>
            </a:lvl1pPr>
          </a:lstStyle>
          <a:p>
            <a:r>
              <a:rPr lang="nl-NL" dirty="0"/>
              <a:t>Bedankt</a:t>
            </a:r>
          </a:p>
        </p:txBody>
      </p:sp>
      <p:sp>
        <p:nvSpPr>
          <p:cNvPr id="3" name="Titel 1">
            <a:extLst>
              <a:ext uri="{FF2B5EF4-FFF2-40B4-BE49-F238E27FC236}">
                <a16:creationId xmlns:a16="http://schemas.microsoft.com/office/drawing/2014/main" id="{02E8A39C-0498-F3CA-E211-8012CE573A4A}"/>
              </a:ext>
            </a:extLst>
          </p:cNvPr>
          <p:cNvSpPr txBox="1">
            <a:spLocks/>
          </p:cNvSpPr>
          <p:nvPr userDrawn="1"/>
        </p:nvSpPr>
        <p:spPr>
          <a:xfrm>
            <a:off x="518983" y="3173106"/>
            <a:ext cx="11020975" cy="511788"/>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5400" b="1" i="0" kern="1200" baseline="0">
                <a:solidFill>
                  <a:schemeClr val="bg1"/>
                </a:solidFill>
                <a:latin typeface="Calibri" panose="020F0502020204030204" pitchFamily="34" charset="0"/>
                <a:ea typeface="+mj-ea"/>
                <a:cs typeface="+mj-cs"/>
              </a:defRPr>
            </a:lvl1pPr>
          </a:lstStyle>
          <a:p>
            <a:r>
              <a:rPr lang="nl-NL" sz="3400" b="0" i="0" baseline="0" dirty="0">
                <a:solidFill>
                  <a:schemeClr val="accent1"/>
                </a:solidFill>
              </a:rPr>
              <a:t>Voor uw aandacht</a:t>
            </a:r>
          </a:p>
        </p:txBody>
      </p:sp>
    </p:spTree>
    <p:extLst>
      <p:ext uri="{BB962C8B-B14F-4D97-AF65-F5344CB8AC3E}">
        <p14:creationId xmlns:p14="http://schemas.microsoft.com/office/powerpoint/2010/main" val="2916634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8_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166646C-7B39-8DA6-8F6B-B6EBE5343D2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4214970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D770D7-42A4-1785-EBC6-46228E52F68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76975E6-95FE-854C-EAE1-AFA541935E0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ED721A05-E873-B88F-AF37-4F316D384F1D}"/>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2194877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5C81A12-F483-25CB-955E-5D34B84078EB}"/>
              </a:ext>
            </a:extLst>
          </p:cNvPr>
          <p:cNvSpPr>
            <a:spLocks noGrp="1"/>
          </p:cNvSpPr>
          <p:nvPr>
            <p:ph type="title" orient="vert"/>
          </p:nvPr>
        </p:nvSpPr>
        <p:spPr>
          <a:xfrm>
            <a:off x="8724900" y="1426463"/>
            <a:ext cx="2939878" cy="4750500"/>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4972F14-0501-4020-7BA7-843DCB9F4952}"/>
              </a:ext>
            </a:extLst>
          </p:cNvPr>
          <p:cNvSpPr>
            <a:spLocks noGrp="1"/>
          </p:cNvSpPr>
          <p:nvPr>
            <p:ph type="body" orient="vert" idx="1"/>
          </p:nvPr>
        </p:nvSpPr>
        <p:spPr>
          <a:xfrm>
            <a:off x="527222" y="1426463"/>
            <a:ext cx="8045278" cy="475049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7DD0171E-8207-0992-1E75-75EC9FF79933}"/>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82965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houd met bij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8B4D3FD-5ACD-BFEE-A0A0-A60719858671}"/>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2221533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733669"/>
            <a:ext cx="10972800" cy="289560"/>
          </a:xfrm>
        </p:spPr>
        <p:txBody>
          <a:bodyPr>
            <a:noAutofit/>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t>‹nr.›</a:t>
            </a:fld>
            <a:endParaRPr lang="en-US"/>
          </a:p>
        </p:txBody>
      </p:sp>
      <p:sp>
        <p:nvSpPr>
          <p:cNvPr id="7" name="Text Placeholder 6"/>
          <p:cNvSpPr>
            <a:spLocks noGrp="1"/>
          </p:cNvSpPr>
          <p:nvPr>
            <p:ph type="body" sz="quarter" idx="13"/>
          </p:nvPr>
        </p:nvSpPr>
        <p:spPr>
          <a:xfrm>
            <a:off x="609600" y="1219200"/>
            <a:ext cx="10972800" cy="4876800"/>
          </a:xfrm>
        </p:spPr>
        <p:txBody>
          <a:bodyPr>
            <a:noAutofit/>
          </a:bodyPr>
          <a:lstStyle>
            <a:lvl1pPr>
              <a:defRPr lang="en-US" sz="1600" b="0" i="0" dirty="0" smtClean="0">
                <a:solidFill>
                  <a:srgbClr val="00689A"/>
                </a:solidFill>
                <a:latin typeface="Verdana"/>
                <a:ea typeface="+mj-ea"/>
                <a:cs typeface="Verdana"/>
              </a:defRPr>
            </a:lvl1pPr>
            <a:lvl2pPr marL="742950" indent="-285750">
              <a:buFont typeface="Wingdings" panose="05000000000000000000" pitchFamily="2" charset="2"/>
              <a:buChar char="Ø"/>
              <a:defRPr/>
            </a:lvl2pPr>
            <a:lvl3pPr marL="1200150" indent="-285750">
              <a:buFont typeface="Courier New" panose="02070309020205020404" pitchFamily="49" charset="0"/>
              <a:buChar char="o"/>
              <a:defRPr/>
            </a:lvl3pPr>
            <a:lvl4pPr marL="1657350" indent="-285750">
              <a:buFont typeface="Arial" panose="020B0604020202020204" pitchFamily="34" charset="0"/>
              <a:buChar char="•"/>
              <a:defRPr/>
            </a:lvl4pPr>
            <a:lvl5pPr marL="2114550" indent="-28575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9897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5" name="Afbeelding 4">
            <a:extLst>
              <a:ext uri="{FF2B5EF4-FFF2-40B4-BE49-F238E27FC236}">
                <a16:creationId xmlns:a16="http://schemas.microsoft.com/office/drawing/2014/main" id="{C96DF109-7F07-6B49-9D22-303DAC72D9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4" name="Afbeelding 3">
            <a:extLst>
              <a:ext uri="{FF2B5EF4-FFF2-40B4-BE49-F238E27FC236}">
                <a16:creationId xmlns:a16="http://schemas.microsoft.com/office/drawing/2014/main" id="{F2A95A41-ADF3-40B8-E53E-D41C20D79620}"/>
              </a:ext>
            </a:extLst>
          </p:cNvPr>
          <p:cNvPicPr>
            <a:picLocks noChangeAspect="1"/>
          </p:cNvPicPr>
          <p:nvPr userDrawn="1"/>
        </p:nvPicPr>
        <p:blipFill>
          <a:blip r:embed="rId3"/>
          <a:stretch>
            <a:fillRect/>
          </a:stretch>
        </p:blipFill>
        <p:spPr>
          <a:xfrm>
            <a:off x="7996490" y="325741"/>
            <a:ext cx="2970830" cy="1006955"/>
          </a:xfrm>
          <a:prstGeom prst="rect">
            <a:avLst/>
          </a:prstGeom>
        </p:spPr>
      </p:pic>
    </p:spTree>
    <p:extLst>
      <p:ext uri="{BB962C8B-B14F-4D97-AF65-F5344CB8AC3E}">
        <p14:creationId xmlns:p14="http://schemas.microsoft.com/office/powerpoint/2010/main" val="39892798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41848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9" name="Afbeelding 18">
            <a:extLst>
              <a:ext uri="{FF2B5EF4-FFF2-40B4-BE49-F238E27FC236}">
                <a16:creationId xmlns:a16="http://schemas.microsoft.com/office/drawing/2014/main" id="{50B471DE-CA9C-A747-9203-D9EE45DF2A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BC7D7DCC-9B06-FC4E-9A86-29C4276AD7D0}"/>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1222568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dia afbeelding horizontaal">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4" name="Tijdelijke aanduiding voor datum 3"/>
          <p:cNvSpPr>
            <a:spLocks noGrp="1"/>
          </p:cNvSpPr>
          <p:nvPr>
            <p:ph type="dt" sz="half" idx="12"/>
          </p:nvPr>
        </p:nvSpPr>
        <p:spPr/>
        <p:txBody>
          <a:bodyPr/>
          <a:lstStyle>
            <a:lvl1pPr>
              <a:defRPr>
                <a:solidFill>
                  <a:schemeClr val="bg1">
                    <a:lumMod val="65000"/>
                    <a:lumOff val="35000"/>
                  </a:schemeClr>
                </a:solidFill>
              </a:defRPr>
            </a:lvl1pPr>
          </a:lstStyle>
          <a:p>
            <a:endParaRPr lang="nl-NL" dirty="0"/>
          </a:p>
        </p:txBody>
      </p:sp>
      <p:sp>
        <p:nvSpPr>
          <p:cNvPr id="5" name="Tijdelijke aanduiding voor voettekst 4"/>
          <p:cNvSpPr>
            <a:spLocks noGrp="1"/>
          </p:cNvSpPr>
          <p:nvPr>
            <p:ph type="ftr" sz="quarter" idx="13"/>
          </p:nvPr>
        </p:nvSpPr>
        <p:spPr/>
        <p:txBody>
          <a:bodyPr/>
          <a:lstStyle>
            <a:lvl1pPr>
              <a:defRPr>
                <a:solidFill>
                  <a:schemeClr val="bg1">
                    <a:lumMod val="65000"/>
                    <a:lumOff val="35000"/>
                  </a:schemeClr>
                </a:solidFill>
              </a:defRPr>
            </a:lvl1pPr>
          </a:lstStyle>
          <a:p>
            <a:endParaRPr lang="nl-NL" dirty="0"/>
          </a:p>
        </p:txBody>
      </p:sp>
      <p:sp>
        <p:nvSpPr>
          <p:cNvPr id="6" name="Tijdelijke aanduiding voor dianummer 5"/>
          <p:cNvSpPr>
            <a:spLocks noGrp="1"/>
          </p:cNvSpPr>
          <p:nvPr>
            <p:ph type="sldNum" sz="quarter" idx="1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pic>
        <p:nvPicPr>
          <p:cNvPr id="10" name="Afbeelding 9">
            <a:extLst>
              <a:ext uri="{FF2B5EF4-FFF2-40B4-BE49-F238E27FC236}">
                <a16:creationId xmlns:a16="http://schemas.microsoft.com/office/drawing/2014/main" id="{8731C307-DF3E-9A46-A45B-3AC54819AF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1" name="Tijdelijke aanduiding voor afbeelding 12">
            <a:extLst>
              <a:ext uri="{FF2B5EF4-FFF2-40B4-BE49-F238E27FC236}">
                <a16:creationId xmlns:a16="http://schemas.microsoft.com/office/drawing/2014/main" id="{2C3CC95D-8CE0-EE47-8DBE-B67E4AAF31FD}"/>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endParaRPr lang="nl-NL" dirty="0"/>
          </a:p>
        </p:txBody>
      </p:sp>
    </p:spTree>
    <p:extLst>
      <p:ext uri="{BB962C8B-B14F-4D97-AF65-F5344CB8AC3E}">
        <p14:creationId xmlns:p14="http://schemas.microsoft.com/office/powerpoint/2010/main" val="9584507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pic>
        <p:nvPicPr>
          <p:cNvPr id="11" name="Afbeelding 10">
            <a:extLst>
              <a:ext uri="{FF2B5EF4-FFF2-40B4-BE49-F238E27FC236}">
                <a16:creationId xmlns:a16="http://schemas.microsoft.com/office/drawing/2014/main" id="{398244E9-D0BA-F24C-880C-02FB401C60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155176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tx1"/>
                </a:solidFill>
              </a:defRPr>
            </a:lvl1pPr>
          </a:lstStyle>
          <a:p>
            <a:r>
              <a:rPr lang="nl-NL"/>
              <a:t>Klik om stijl te bewerken</a:t>
            </a:r>
            <a:endParaRPr lang="nl-NL" dirty="0"/>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180FF39E-D217-984E-B4C6-CA00F44C61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976529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pic>
        <p:nvPicPr>
          <p:cNvPr id="21" name="Afbeelding 20">
            <a:extLst>
              <a:ext uri="{FF2B5EF4-FFF2-40B4-BE49-F238E27FC236}">
                <a16:creationId xmlns:a16="http://schemas.microsoft.com/office/drawing/2014/main" id="{C9FCB92D-8F61-6F44-A920-2CF0A95D30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3817027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pic>
        <p:nvPicPr>
          <p:cNvPr id="10" name="Afbeelding 9">
            <a:extLst>
              <a:ext uri="{FF2B5EF4-FFF2-40B4-BE49-F238E27FC236}">
                <a16:creationId xmlns:a16="http://schemas.microsoft.com/office/drawing/2014/main" id="{E56C0A06-8064-864C-BE87-EFBB53B5E0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877879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398C3205-E6C1-1146-AAA6-D154C19BE7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38258852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Inhoud met bijschrift-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4D5D9-4DAF-A6A9-1E59-169668DF1AB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8B4D3FD-5ACD-BFEE-A0A0-A60719858671}"/>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86751A6C-0BD3-3557-0C7B-4511B9D48890}"/>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2836987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3140748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434143766"/>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46113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06820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612812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ote tekst A">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bg1"/>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7408572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ote tekst B">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0922706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DD83C114-A916-9041-B8A2-949576437F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400051325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80E97EA4-9D07-D946-A464-7510B797EE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57252134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107437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 opga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96DFC-4507-7BC0-0538-D705F4DB79A8}"/>
              </a:ext>
            </a:extLst>
          </p:cNvPr>
          <p:cNvSpPr>
            <a:spLocks noGrp="1"/>
          </p:cNvSpPr>
          <p:nvPr>
            <p:ph type="title" hasCustomPrompt="1"/>
          </p:nvPr>
        </p:nvSpPr>
        <p:spPr/>
        <p:txBody>
          <a:bodyPr/>
          <a:lstStyle>
            <a:lvl1pPr algn="r">
              <a:defRPr/>
            </a:lvl1pPr>
          </a:lstStyle>
          <a:p>
            <a:r>
              <a:rPr lang="nl-NL" dirty="0"/>
              <a:t>Inhoudsopgave</a:t>
            </a:r>
          </a:p>
        </p:txBody>
      </p:sp>
      <p:sp>
        <p:nvSpPr>
          <p:cNvPr id="3" name="Tijdelijke aanduiding voor dianummer 2">
            <a:extLst>
              <a:ext uri="{FF2B5EF4-FFF2-40B4-BE49-F238E27FC236}">
                <a16:creationId xmlns:a16="http://schemas.microsoft.com/office/drawing/2014/main" id="{25496857-D500-7C5F-B940-906D0699E50D}"/>
              </a:ext>
            </a:extLst>
          </p:cNvPr>
          <p:cNvSpPr>
            <a:spLocks noGrp="1"/>
          </p:cNvSpPr>
          <p:nvPr>
            <p:ph type="sldNum" sz="quarter" idx="10"/>
          </p:nvPr>
        </p:nvSpPr>
        <p:spPr/>
        <p:txBody>
          <a:bodyPr/>
          <a:lstStyle/>
          <a:p>
            <a:fld id="{79957FA8-D24D-7A44-A848-1577723379B9}" type="slidenum">
              <a:rPr lang="nl-NL" smtClean="0"/>
              <a:pPr/>
              <a:t>‹nr.›</a:t>
            </a:fld>
            <a:endParaRPr lang="nl-NL" dirty="0"/>
          </a:p>
        </p:txBody>
      </p:sp>
      <p:sp>
        <p:nvSpPr>
          <p:cNvPr id="4" name="Ondertitel 2">
            <a:extLst>
              <a:ext uri="{FF2B5EF4-FFF2-40B4-BE49-F238E27FC236}">
                <a16:creationId xmlns:a16="http://schemas.microsoft.com/office/drawing/2014/main" id="{4B7459F8-A2FC-C029-D35C-5E842CAEAB25}"/>
              </a:ext>
            </a:extLst>
          </p:cNvPr>
          <p:cNvSpPr>
            <a:spLocks noGrp="1"/>
          </p:cNvSpPr>
          <p:nvPr>
            <p:ph type="subTitle" idx="1" hasCustomPrompt="1"/>
          </p:nvPr>
        </p:nvSpPr>
        <p:spPr>
          <a:xfrm>
            <a:off x="2529016" y="2502205"/>
            <a:ext cx="9144000" cy="520018"/>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Item 1</a:t>
            </a:r>
          </a:p>
        </p:txBody>
      </p:sp>
      <p:sp>
        <p:nvSpPr>
          <p:cNvPr id="12" name="Ondertitel 2">
            <a:extLst>
              <a:ext uri="{FF2B5EF4-FFF2-40B4-BE49-F238E27FC236}">
                <a16:creationId xmlns:a16="http://schemas.microsoft.com/office/drawing/2014/main" id="{50EBA4B3-10A0-7FB6-4926-75F9338577D9}"/>
              </a:ext>
            </a:extLst>
          </p:cNvPr>
          <p:cNvSpPr txBox="1">
            <a:spLocks/>
          </p:cNvSpPr>
          <p:nvPr userDrawn="1"/>
        </p:nvSpPr>
        <p:spPr>
          <a:xfrm>
            <a:off x="2520778" y="3084932"/>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2</a:t>
            </a:r>
          </a:p>
        </p:txBody>
      </p:sp>
      <p:sp>
        <p:nvSpPr>
          <p:cNvPr id="13" name="Ondertitel 2">
            <a:extLst>
              <a:ext uri="{FF2B5EF4-FFF2-40B4-BE49-F238E27FC236}">
                <a16:creationId xmlns:a16="http://schemas.microsoft.com/office/drawing/2014/main" id="{10539253-B973-3197-42C7-B5A2338330FD}"/>
              </a:ext>
            </a:extLst>
          </p:cNvPr>
          <p:cNvSpPr txBox="1">
            <a:spLocks/>
          </p:cNvSpPr>
          <p:nvPr userDrawn="1"/>
        </p:nvSpPr>
        <p:spPr>
          <a:xfrm>
            <a:off x="2529016" y="3661442"/>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3</a:t>
            </a:r>
          </a:p>
        </p:txBody>
      </p:sp>
      <p:sp>
        <p:nvSpPr>
          <p:cNvPr id="14" name="Ondertitel 2">
            <a:extLst>
              <a:ext uri="{FF2B5EF4-FFF2-40B4-BE49-F238E27FC236}">
                <a16:creationId xmlns:a16="http://schemas.microsoft.com/office/drawing/2014/main" id="{CF9553AA-FC8C-0EFA-2AA7-8F24A9030349}"/>
              </a:ext>
            </a:extLst>
          </p:cNvPr>
          <p:cNvSpPr txBox="1">
            <a:spLocks/>
          </p:cNvSpPr>
          <p:nvPr userDrawn="1"/>
        </p:nvSpPr>
        <p:spPr>
          <a:xfrm>
            <a:off x="2529016" y="4237952"/>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4</a:t>
            </a:r>
          </a:p>
        </p:txBody>
      </p:sp>
      <p:sp>
        <p:nvSpPr>
          <p:cNvPr id="15" name="Ondertitel 2">
            <a:extLst>
              <a:ext uri="{FF2B5EF4-FFF2-40B4-BE49-F238E27FC236}">
                <a16:creationId xmlns:a16="http://schemas.microsoft.com/office/drawing/2014/main" id="{CD9DB37E-8A17-4A85-9625-831F16FF91C2}"/>
              </a:ext>
            </a:extLst>
          </p:cNvPr>
          <p:cNvSpPr txBox="1">
            <a:spLocks/>
          </p:cNvSpPr>
          <p:nvPr userDrawn="1"/>
        </p:nvSpPr>
        <p:spPr>
          <a:xfrm>
            <a:off x="2529016" y="4808729"/>
            <a:ext cx="9144000" cy="5200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Calibri Light" panose="020F03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Calibri Light" panose="020F03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1" kern="1200" baseline="0">
                <a:solidFill>
                  <a:schemeClr val="accent5"/>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u="sng" kern="1200" baseline="0">
                <a:solidFill>
                  <a:schemeClr val="accent5"/>
                </a:solidFill>
                <a:uFill>
                  <a:solidFill>
                    <a:schemeClr val="accent5"/>
                  </a:solidFill>
                </a:uFill>
                <a:latin typeface="Calibri Light" panose="020F03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Calibri Light" panose="020F03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t>Item 5</a:t>
            </a:r>
          </a:p>
        </p:txBody>
      </p:sp>
    </p:spTree>
    <p:extLst>
      <p:ext uri="{BB962C8B-B14F-4D97-AF65-F5344CB8AC3E}">
        <p14:creationId xmlns:p14="http://schemas.microsoft.com/office/powerpoint/2010/main" val="16630943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2B47C57E-F69D-E544-94BB-56511B75C6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5691826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282921089"/>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2" name="Afbeelding 11">
            <a:extLst>
              <a:ext uri="{FF2B5EF4-FFF2-40B4-BE49-F238E27FC236}">
                <a16:creationId xmlns:a16="http://schemas.microsoft.com/office/drawing/2014/main" id="{9E5359F4-87E3-4046-B9B1-647507677A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9178852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953677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fbeelding horizontaal kleur">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endParaRPr lang="nl-NL" dirty="0"/>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endParaRPr lang="nl-NL" dirty="0"/>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916705509"/>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619601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78801236"/>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7865921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stijl te bewerken</a:t>
            </a:r>
            <a:endParaRPr lang="nl-NL" dirty="0"/>
          </a:p>
        </p:txBody>
      </p:sp>
      <p:sp>
        <p:nvSpPr>
          <p:cNvPr id="13" name="Tijdelijke aanduiding voor datum 12"/>
          <p:cNvSpPr>
            <a:spLocks noGrp="1"/>
          </p:cNvSpPr>
          <p:nvPr>
            <p:ph type="dt" sz="half" idx="15"/>
          </p:nvPr>
        </p:nvSpPr>
        <p:spPr/>
        <p:txBody>
          <a:bodyPr/>
          <a:lstStyle>
            <a:lvl1pPr>
              <a:defRPr>
                <a:solidFill>
                  <a:schemeClr val="bg1">
                    <a:lumMod val="65000"/>
                    <a:lumOff val="35000"/>
                  </a:schemeClr>
                </a:solidFill>
              </a:defRPr>
            </a:lvl1pPr>
          </a:lstStyle>
          <a:p>
            <a:endParaRPr lang="nl-NL" dirty="0"/>
          </a:p>
        </p:txBody>
      </p:sp>
      <p:sp>
        <p:nvSpPr>
          <p:cNvPr id="14" name="Tijdelijke aanduiding voor voettekst 13"/>
          <p:cNvSpPr>
            <a:spLocks noGrp="1"/>
          </p:cNvSpPr>
          <p:nvPr>
            <p:ph type="ftr" sz="quarter" idx="16"/>
          </p:nvPr>
        </p:nvSpPr>
        <p:spPr/>
        <p:txBody>
          <a:bodyPr/>
          <a:lstStyle>
            <a:lvl1pPr>
              <a:defRPr>
                <a:solidFill>
                  <a:schemeClr val="bg1">
                    <a:lumMod val="65000"/>
                    <a:lumOff val="35000"/>
                  </a:schemeClr>
                </a:solidFill>
              </a:defRPr>
            </a:lvl1pPr>
          </a:lstStyle>
          <a:p>
            <a:endParaRPr lang="nl-NL" dirty="0"/>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016853545"/>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68961103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D27F25-F290-E8E5-20CF-75209680FD8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8152814-3E8C-D518-4C63-33426E498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Tijdelijke aanduiding voor dianummer 5">
            <a:extLst>
              <a:ext uri="{FF2B5EF4-FFF2-40B4-BE49-F238E27FC236}">
                <a16:creationId xmlns:a16="http://schemas.microsoft.com/office/drawing/2014/main" id="{19BFB70C-8DB9-77C2-CEAF-5BFAEDD731DE}"/>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33793259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7332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fbeelding met titel">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pic>
        <p:nvPicPr>
          <p:cNvPr id="2" name="Afbeelding 1">
            <a:extLst>
              <a:ext uri="{FF2B5EF4-FFF2-40B4-BE49-F238E27FC236}">
                <a16:creationId xmlns:a16="http://schemas.microsoft.com/office/drawing/2014/main" id="{0A5DCC9F-52DD-7B04-7E4F-AAE38CEAB038}"/>
              </a:ext>
            </a:extLst>
          </p:cNvPr>
          <p:cNvPicPr>
            <a:picLocks noChangeAspect="1"/>
          </p:cNvPicPr>
          <p:nvPr userDrawn="1"/>
        </p:nvPicPr>
        <p:blipFill>
          <a:blip r:embed="rId2"/>
          <a:stretch>
            <a:fillRect/>
          </a:stretch>
        </p:blipFill>
        <p:spPr>
          <a:xfrm>
            <a:off x="7996490" y="325741"/>
            <a:ext cx="2970830" cy="1006955"/>
          </a:xfrm>
          <a:prstGeom prst="rect">
            <a:avLst/>
          </a:prstGeom>
        </p:spPr>
      </p:pic>
    </p:spTree>
    <p:extLst>
      <p:ext uri="{BB962C8B-B14F-4D97-AF65-F5344CB8AC3E}">
        <p14:creationId xmlns:p14="http://schemas.microsoft.com/office/powerpoint/2010/main" val="2458389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910467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109802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358541EC-CB6A-D140-AB3B-F86F1486D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11873097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C0CA578F-2A1D-CC47-BE6E-6CEF4628699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986220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884A89D4-EFB2-F34A-B659-1B75FADA67E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898224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act C">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sp>
        <p:nvSpPr>
          <p:cNvPr id="14" name="Tijdelijke aanduiding voor afbeelding 3"/>
          <p:cNvSpPr>
            <a:spLocks noGrp="1" noChangeAspect="1"/>
          </p:cNvSpPr>
          <p:nvPr>
            <p:ph type="pic" sz="quarter" idx="19"/>
          </p:nvPr>
        </p:nvSpPr>
        <p:spPr>
          <a:xfrm>
            <a:off x="3421851" y="3926077"/>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5" name="Tijdelijke aanduiding voor afbeelding 3"/>
          <p:cNvSpPr>
            <a:spLocks noGrp="1" noChangeAspect="1"/>
          </p:cNvSpPr>
          <p:nvPr>
            <p:ph type="pic" sz="quarter" idx="20"/>
          </p:nvPr>
        </p:nvSpPr>
        <p:spPr>
          <a:xfrm>
            <a:off x="3421851" y="4712093"/>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6" name="Tijdelijke aanduiding voor afbeelding 3"/>
          <p:cNvSpPr>
            <a:spLocks noGrp="1" noChangeAspect="1"/>
          </p:cNvSpPr>
          <p:nvPr>
            <p:ph type="pic" sz="quarter" idx="21"/>
          </p:nvPr>
        </p:nvSpPr>
        <p:spPr>
          <a:xfrm>
            <a:off x="3421851" y="548558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endParaRPr lang="nl-NL" dirty="0"/>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endParaRPr lang="nl-NL" dirty="0"/>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pic>
        <p:nvPicPr>
          <p:cNvPr id="13" name="Afbeelding 12">
            <a:extLst>
              <a:ext uri="{FF2B5EF4-FFF2-40B4-BE49-F238E27FC236}">
                <a16:creationId xmlns:a16="http://schemas.microsoft.com/office/drawing/2014/main" id="{381E4872-2949-4D4D-B1CB-A6217E67F0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820007496"/>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Sendstep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9F24D-C4E6-4EB9-FA12-8A49B94AB89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B93FBF5-D18E-AA4B-1ABE-A25778C8028B}"/>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5B5F7072-B466-5402-8E30-A25652EF9262}"/>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6D355389-3011-3D44-9C8D-176CDC597D5C}"/>
              </a:ext>
            </a:extLst>
          </p:cNvPr>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96302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0B16F-5A7B-A241-A0D7-E1697B841AF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2AB40EC-9B11-C24B-ACC9-96143101F8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1622253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507B7-6593-1423-8FA9-EACC7DB7B467}"/>
              </a:ext>
            </a:extLst>
          </p:cNvPr>
          <p:cNvSpPr>
            <a:spLocks noGrp="1"/>
          </p:cNvSpPr>
          <p:nvPr>
            <p:ph type="title"/>
          </p:nvPr>
        </p:nvSpPr>
        <p:spPr>
          <a:xfrm>
            <a:off x="518984" y="1383957"/>
            <a:ext cx="11145794" cy="704335"/>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53701AE-58E6-F5C7-2CD2-CE0B6A53D6DF}"/>
              </a:ext>
            </a:extLst>
          </p:cNvPr>
          <p:cNvSpPr>
            <a:spLocks noGrp="1"/>
          </p:cNvSpPr>
          <p:nvPr>
            <p:ph sz="half" idx="1"/>
          </p:nvPr>
        </p:nvSpPr>
        <p:spPr>
          <a:xfrm>
            <a:off x="518984" y="2088291"/>
            <a:ext cx="5500816" cy="408867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CB2BAF93-54DC-2598-954A-81173F8BBC70}"/>
              </a:ext>
            </a:extLst>
          </p:cNvPr>
          <p:cNvSpPr>
            <a:spLocks noGrp="1"/>
          </p:cNvSpPr>
          <p:nvPr>
            <p:ph sz="half" idx="2"/>
          </p:nvPr>
        </p:nvSpPr>
        <p:spPr>
          <a:xfrm>
            <a:off x="6172200" y="2088291"/>
            <a:ext cx="5492578" cy="408867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a:extLst>
              <a:ext uri="{FF2B5EF4-FFF2-40B4-BE49-F238E27FC236}">
                <a16:creationId xmlns:a16="http://schemas.microsoft.com/office/drawing/2014/main" id="{5F6B5B61-A898-C011-AF4B-BE7ADF6F5B5D}"/>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8901289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A5932-76AD-F243-9034-1715B7810F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A9196D2-BB9B-C541-BEF5-400F3821282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973460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871758-A60D-BD4D-A472-9771B6AAEE9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A20CE27-63D3-DB46-AF2C-D9D4F14D8C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13014358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829B43-D757-2F4E-992E-EA126D90F0B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3C069C-F549-D54C-BFFE-8DFC4A63CA7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157E574-478F-1C4B-B2E5-A0C6A170DF8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59209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E7B7A0-DE4E-4045-BCBA-88CCD41545C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A0C810B-9854-6747-86F2-FDC72722B9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ED322DC-BC00-F54A-8EC6-FF0FFCD7A7D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B72FD14-3A5E-9C49-A5AB-E955710D59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931DEB3-432F-0147-96BB-87FA07244C4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844344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CA1D82-E2DB-6246-9DB7-70002F633121}"/>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994851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736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06929-38E7-434B-9151-E49FD6846F8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0D54433-E69C-8F49-8F35-533BE2EA0A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DDE62C8-38DC-FC41-8D92-4712B9C98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521174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DB111-74A5-324B-8CDB-48DCDAB1F9C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A5374A7-F4AD-2849-8729-1DBA3D67E9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F094C2E9-013F-1145-AE13-E801A254F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324860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5" name="Afbeelding 4">
            <a:extLst>
              <a:ext uri="{FF2B5EF4-FFF2-40B4-BE49-F238E27FC236}">
                <a16:creationId xmlns:a16="http://schemas.microsoft.com/office/drawing/2014/main" id="{8EC5B396-DA3F-764C-89A1-749E906D8A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3270454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189784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9C0B281-0F7F-3AD2-01CF-72AB933F41A3}"/>
              </a:ext>
            </a:extLst>
          </p:cNvPr>
          <p:cNvSpPr>
            <a:spLocks noGrp="1"/>
          </p:cNvSpPr>
          <p:nvPr>
            <p:ph type="body" idx="1"/>
          </p:nvPr>
        </p:nvSpPr>
        <p:spPr>
          <a:xfrm>
            <a:off x="518984" y="2088292"/>
            <a:ext cx="5478591" cy="826551"/>
          </a:xfrm>
        </p:spPr>
        <p:txBody>
          <a:bodyPr anchor="b"/>
          <a:lstStyle>
            <a:lvl1pPr marL="0" indent="0">
              <a:buNone/>
              <a:defRPr sz="2400" b="0" i="0" baseline="0">
                <a:latin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951C17D5-4E93-0BB4-19DF-BDF395F4E613}"/>
              </a:ext>
            </a:extLst>
          </p:cNvPr>
          <p:cNvSpPr>
            <a:spLocks noGrp="1"/>
          </p:cNvSpPr>
          <p:nvPr>
            <p:ph sz="half" idx="2"/>
          </p:nvPr>
        </p:nvSpPr>
        <p:spPr>
          <a:xfrm>
            <a:off x="518984" y="3006725"/>
            <a:ext cx="5478591" cy="3182937"/>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inhoud 5">
            <a:extLst>
              <a:ext uri="{FF2B5EF4-FFF2-40B4-BE49-F238E27FC236}">
                <a16:creationId xmlns:a16="http://schemas.microsoft.com/office/drawing/2014/main" id="{180B2B04-97FA-C7BE-2527-68AF7124CA71}"/>
              </a:ext>
            </a:extLst>
          </p:cNvPr>
          <p:cNvSpPr>
            <a:spLocks noGrp="1"/>
          </p:cNvSpPr>
          <p:nvPr>
            <p:ph sz="quarter" idx="4"/>
          </p:nvPr>
        </p:nvSpPr>
        <p:spPr>
          <a:xfrm>
            <a:off x="6172199" y="3006725"/>
            <a:ext cx="5500815" cy="31829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ianummer 8">
            <a:extLst>
              <a:ext uri="{FF2B5EF4-FFF2-40B4-BE49-F238E27FC236}">
                <a16:creationId xmlns:a16="http://schemas.microsoft.com/office/drawing/2014/main" id="{EE1476B7-D523-18D3-7640-3FA41D8CBBAC}"/>
              </a:ext>
            </a:extLst>
          </p:cNvPr>
          <p:cNvSpPr>
            <a:spLocks noGrp="1"/>
          </p:cNvSpPr>
          <p:nvPr>
            <p:ph type="sldNum" sz="quarter" idx="12"/>
          </p:nvPr>
        </p:nvSpPr>
        <p:spPr/>
        <p:txBody>
          <a:bodyPr/>
          <a:lstStyle/>
          <a:p>
            <a:fld id="{79957FA8-D24D-7A44-A848-1577723379B9}" type="slidenum">
              <a:rPr lang="nl-NL" smtClean="0"/>
              <a:t>‹nr.›</a:t>
            </a:fld>
            <a:endParaRPr lang="nl-NL"/>
          </a:p>
        </p:txBody>
      </p:sp>
      <p:sp>
        <p:nvSpPr>
          <p:cNvPr id="10" name="Titel 1">
            <a:extLst>
              <a:ext uri="{FF2B5EF4-FFF2-40B4-BE49-F238E27FC236}">
                <a16:creationId xmlns:a16="http://schemas.microsoft.com/office/drawing/2014/main" id="{78218B53-ED8D-5845-585C-B93505A15B53}"/>
              </a:ext>
            </a:extLst>
          </p:cNvPr>
          <p:cNvSpPr>
            <a:spLocks noGrp="1"/>
          </p:cNvSpPr>
          <p:nvPr>
            <p:ph type="title"/>
          </p:nvPr>
        </p:nvSpPr>
        <p:spPr>
          <a:xfrm>
            <a:off x="518984" y="1383957"/>
            <a:ext cx="11145794" cy="704335"/>
          </a:xfrm>
        </p:spPr>
        <p:txBody>
          <a:bodyPr/>
          <a:lstStyle/>
          <a:p>
            <a:r>
              <a:rPr lang="nl-NL"/>
              <a:t>Klik om stijl te bewerken</a:t>
            </a:r>
          </a:p>
        </p:txBody>
      </p:sp>
      <p:sp>
        <p:nvSpPr>
          <p:cNvPr id="11" name="Tijdelijke aanduiding voor tekst 2">
            <a:extLst>
              <a:ext uri="{FF2B5EF4-FFF2-40B4-BE49-F238E27FC236}">
                <a16:creationId xmlns:a16="http://schemas.microsoft.com/office/drawing/2014/main" id="{1047416D-5B0F-5F3C-E644-B468685C3FF1}"/>
              </a:ext>
            </a:extLst>
          </p:cNvPr>
          <p:cNvSpPr>
            <a:spLocks noGrp="1"/>
          </p:cNvSpPr>
          <p:nvPr>
            <p:ph type="body" idx="13"/>
          </p:nvPr>
        </p:nvSpPr>
        <p:spPr>
          <a:xfrm>
            <a:off x="6195251" y="2088291"/>
            <a:ext cx="5478591" cy="826551"/>
          </a:xfrm>
        </p:spPr>
        <p:txBody>
          <a:bodyPr anchor="b"/>
          <a:lstStyle>
            <a:lvl1pPr marL="0" indent="0">
              <a:buNone/>
              <a:defRPr sz="2400" b="0" i="0" baseline="0">
                <a:latin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Tree>
    <p:extLst>
      <p:ext uri="{BB962C8B-B14F-4D97-AF65-F5344CB8AC3E}">
        <p14:creationId xmlns:p14="http://schemas.microsoft.com/office/powerpoint/2010/main" val="27826871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20" name="Afbeelding 19">
            <a:extLst>
              <a:ext uri="{FF2B5EF4-FFF2-40B4-BE49-F238E27FC236}">
                <a16:creationId xmlns:a16="http://schemas.microsoft.com/office/drawing/2014/main" id="{1A6734E1-7900-CB49-9AEC-EBFDFB1BC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1AA4D617-CA40-7042-AF36-450D631EDD16}"/>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10651256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1B775CBB-7AA3-B145-95D9-0A41125A85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A894CF0F-9F35-014D-8D3B-989CF19C5571}"/>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endParaRPr lang="nl-NL" dirty="0"/>
          </a:p>
        </p:txBody>
      </p:sp>
    </p:spTree>
    <p:extLst>
      <p:ext uri="{BB962C8B-B14F-4D97-AF65-F5344CB8AC3E}">
        <p14:creationId xmlns:p14="http://schemas.microsoft.com/office/powerpoint/2010/main" val="14332142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pic>
        <p:nvPicPr>
          <p:cNvPr id="11" name="Afbeelding 10">
            <a:extLst>
              <a:ext uri="{FF2B5EF4-FFF2-40B4-BE49-F238E27FC236}">
                <a16:creationId xmlns:a16="http://schemas.microsoft.com/office/drawing/2014/main" id="{74FFB40B-5401-C140-B17F-C3EAB81B12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6117774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endParaRPr lang="nl-NL" dirty="0"/>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8690DFE0-6E0C-AD42-8457-1C085895E3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2695057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pic>
        <p:nvPicPr>
          <p:cNvPr id="21" name="Afbeelding 20">
            <a:extLst>
              <a:ext uri="{FF2B5EF4-FFF2-40B4-BE49-F238E27FC236}">
                <a16:creationId xmlns:a16="http://schemas.microsoft.com/office/drawing/2014/main" id="{D81B54F5-13FA-3C4E-974A-5D92042B0FD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066110487"/>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0" name="Afbeelding 9">
            <a:extLst>
              <a:ext uri="{FF2B5EF4-FFF2-40B4-BE49-F238E27FC236}">
                <a16:creationId xmlns:a16="http://schemas.microsoft.com/office/drawing/2014/main" id="{86A61725-3423-2349-9518-C40DFD8E37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761202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A92D9BCA-7D8F-4A49-B350-A3907C1459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17699000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109152465"/>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950130085"/>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1179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3F624A-8342-41B8-0E79-C6922645F738}"/>
              </a:ext>
            </a:extLst>
          </p:cNvPr>
          <p:cNvSpPr>
            <a:spLocks noGrp="1"/>
          </p:cNvSpPr>
          <p:nvPr>
            <p:ph type="title"/>
          </p:nvPr>
        </p:nvSpPr>
        <p:spPr/>
        <p:txBody>
          <a:bodyPr/>
          <a:lstStyle/>
          <a:p>
            <a:r>
              <a:rPr lang="nl-NL"/>
              <a:t>Klik om stijl te bewerken</a:t>
            </a:r>
          </a:p>
        </p:txBody>
      </p:sp>
      <p:sp>
        <p:nvSpPr>
          <p:cNvPr id="5" name="Tijdelijke aanduiding voor dianummer 4">
            <a:extLst>
              <a:ext uri="{FF2B5EF4-FFF2-40B4-BE49-F238E27FC236}">
                <a16:creationId xmlns:a16="http://schemas.microsoft.com/office/drawing/2014/main" id="{F4382C5D-765C-4A87-5904-6AD5B3E42AA5}"/>
              </a:ext>
            </a:extLst>
          </p:cNvPr>
          <p:cNvSpPr>
            <a:spLocks noGrp="1"/>
          </p:cNvSpPr>
          <p:nvPr>
            <p:ph type="sldNum" sz="quarter" idx="12"/>
          </p:nvPr>
        </p:nvSpPr>
        <p:spPr/>
        <p:txBody>
          <a:bodyPr/>
          <a:lstStyle/>
          <a:p>
            <a:fld id="{79957FA8-D24D-7A44-A848-1577723379B9}" type="slidenum">
              <a:rPr lang="nl-NL" smtClean="0"/>
              <a:t>‹nr.›</a:t>
            </a:fld>
            <a:endParaRPr lang="nl-NL"/>
          </a:p>
        </p:txBody>
      </p:sp>
    </p:spTree>
    <p:extLst>
      <p:ext uri="{BB962C8B-B14F-4D97-AF65-F5344CB8AC3E}">
        <p14:creationId xmlns:p14="http://schemas.microsoft.com/office/powerpoint/2010/main" val="28205723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9964882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1481160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1882921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288110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1AA360A2-6A81-F745-B0BA-D17CF7C41F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649945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3C312E52-5F25-F145-941D-847F75FF4A5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27173340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746890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FA773512-55C7-2B46-9113-E2A18B1316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36805201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12485291"/>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2" name="Afbeelding 11">
            <a:extLst>
              <a:ext uri="{FF2B5EF4-FFF2-40B4-BE49-F238E27FC236}">
                <a16:creationId xmlns:a16="http://schemas.microsoft.com/office/drawing/2014/main" id="{9A0BF630-8A40-CF48-A9A0-E1AFC8D235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236027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theme" Target="../theme/theme2.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image" Target="../media/image12.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19.jpeg"/><Relationship Id="rId5" Type="http://schemas.openxmlformats.org/officeDocument/2006/relationships/slideLayout" Target="../slideLayouts/slideLayout73.xml"/><Relationship Id="rId10" Type="http://schemas.openxmlformats.org/officeDocument/2006/relationships/theme" Target="../theme/theme3.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image" Target="../media/image12.png"/><Relationship Id="rId3" Type="http://schemas.openxmlformats.org/officeDocument/2006/relationships/slideLayout" Target="../slideLayouts/slideLayout80.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theme" Target="../theme/theme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slideLayout" Target="../slideLayouts/slideLayout10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3C33E6A-92D5-C292-9BE0-0F0354DC45AA}"/>
              </a:ext>
            </a:extLst>
          </p:cNvPr>
          <p:cNvSpPr>
            <a:spLocks noGrp="1"/>
          </p:cNvSpPr>
          <p:nvPr>
            <p:ph type="title"/>
          </p:nvPr>
        </p:nvSpPr>
        <p:spPr>
          <a:xfrm>
            <a:off x="518984" y="1383957"/>
            <a:ext cx="11145794" cy="1124465"/>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579D2692-4283-8BD3-3A26-3862810D2096}"/>
              </a:ext>
            </a:extLst>
          </p:cNvPr>
          <p:cNvSpPr>
            <a:spLocks noGrp="1"/>
          </p:cNvSpPr>
          <p:nvPr>
            <p:ph type="body" idx="1"/>
          </p:nvPr>
        </p:nvSpPr>
        <p:spPr>
          <a:xfrm>
            <a:off x="518984" y="2644346"/>
            <a:ext cx="11145794" cy="3532616"/>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2AEA8AB5-C57E-0CA0-6F73-2699DD521530}"/>
              </a:ext>
            </a:extLst>
          </p:cNvPr>
          <p:cNvSpPr>
            <a:spLocks noGrp="1"/>
          </p:cNvSpPr>
          <p:nvPr>
            <p:ph type="sldNum" sz="quarter" idx="4"/>
          </p:nvPr>
        </p:nvSpPr>
        <p:spPr>
          <a:xfrm>
            <a:off x="8610600" y="6356350"/>
            <a:ext cx="3054178" cy="365125"/>
          </a:xfrm>
          <a:prstGeom prst="rect">
            <a:avLst/>
          </a:prstGeom>
        </p:spPr>
        <p:txBody>
          <a:bodyPr vert="horz" lIns="91440" tIns="45720" rIns="91440" bIns="45720" rtlCol="0" anchor="ctr"/>
          <a:lstStyle>
            <a:lvl1pPr algn="r">
              <a:defRPr sz="1300" b="1" i="0" baseline="0">
                <a:solidFill>
                  <a:schemeClr val="accent5"/>
                </a:solidFill>
                <a:latin typeface="Calibri" panose="020F0502020204030204" pitchFamily="34" charset="0"/>
              </a:defRPr>
            </a:lvl1pPr>
          </a:lstStyle>
          <a:p>
            <a:fld id="{79957FA8-D24D-7A44-A848-1577723379B9}" type="slidenum">
              <a:rPr lang="nl-NL" smtClean="0"/>
              <a:pPr/>
              <a:t>‹nr.›</a:t>
            </a:fld>
            <a:endParaRPr lang="nl-NL" dirty="0"/>
          </a:p>
        </p:txBody>
      </p:sp>
    </p:spTree>
    <p:extLst>
      <p:ext uri="{BB962C8B-B14F-4D97-AF65-F5344CB8AC3E}">
        <p14:creationId xmlns:p14="http://schemas.microsoft.com/office/powerpoint/2010/main" val="422313245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80" r:id="rId4"/>
    <p:sldLayoutId id="2147483670" r:id="rId5"/>
    <p:sldLayoutId id="2147483651" r:id="rId6"/>
    <p:sldLayoutId id="2147483652" r:id="rId7"/>
    <p:sldLayoutId id="2147483653" r:id="rId8"/>
    <p:sldLayoutId id="2147483654" r:id="rId9"/>
    <p:sldLayoutId id="2147483673" r:id="rId10"/>
    <p:sldLayoutId id="2147483674" r:id="rId11"/>
    <p:sldLayoutId id="2147483675" r:id="rId12"/>
    <p:sldLayoutId id="2147483676" r:id="rId13"/>
    <p:sldLayoutId id="2147483677" r:id="rId14"/>
    <p:sldLayoutId id="2147483655" r:id="rId15"/>
    <p:sldLayoutId id="2147483671" r:id="rId16"/>
    <p:sldLayoutId id="2147483672" r:id="rId17"/>
    <p:sldLayoutId id="2147483667" r:id="rId18"/>
    <p:sldLayoutId id="2147483657" r:id="rId19"/>
    <p:sldLayoutId id="2147483663" r:id="rId20"/>
    <p:sldLayoutId id="2147483661" r:id="rId21"/>
    <p:sldLayoutId id="2147483665" r:id="rId22"/>
    <p:sldLayoutId id="2147483666" r:id="rId23"/>
    <p:sldLayoutId id="2147483664" r:id="rId24"/>
    <p:sldLayoutId id="2147483668" r:id="rId25"/>
    <p:sldLayoutId id="2147483678" r:id="rId26"/>
    <p:sldLayoutId id="2147483679" r:id="rId27"/>
    <p:sldLayoutId id="2147483658" r:id="rId28"/>
    <p:sldLayoutId id="2147483659" r:id="rId29"/>
    <p:sldLayoutId id="2147483720" r:id="rId30"/>
  </p:sldLayoutIdLst>
  <p:txStyles>
    <p:titleStyle>
      <a:lvl1pPr algn="l" defTabSz="914400" rtl="0" eaLnBrk="1" latinLnBrk="0" hangingPunct="1">
        <a:lnSpc>
          <a:spcPct val="90000"/>
        </a:lnSpc>
        <a:spcBef>
          <a:spcPct val="0"/>
        </a:spcBef>
        <a:buNone/>
        <a:defRPr sz="4000" b="1" i="0" kern="1200" baseline="0">
          <a:solidFill>
            <a:schemeClr val="accent5"/>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AAD00"/>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C4EA48F5-3B2F-264A-80BD-50184817795C}"/>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7237306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22" r:id="rId38"/>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8154B48E-A380-164C-96C1-3AC232E39F23}"/>
              </a:ext>
            </a:extLst>
          </p:cNvPr>
          <p:cNvSpPr/>
          <p:nvPr userDrawn="1"/>
        </p:nvSpPr>
        <p:spPr>
          <a:xfrm>
            <a:off x="0" y="6093619"/>
            <a:ext cx="12192000" cy="764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1C87E665-413E-A44B-AC4D-723BBE31CA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1D3EE47-2351-2E41-B753-F86074CEC068}"/>
              </a:ext>
            </a:extLst>
          </p:cNvPr>
          <p:cNvSpPr>
            <a:spLocks noGrp="1"/>
          </p:cNvSpPr>
          <p:nvPr>
            <p:ph type="body" idx="1"/>
          </p:nvPr>
        </p:nvSpPr>
        <p:spPr>
          <a:xfrm>
            <a:off x="838200" y="1825625"/>
            <a:ext cx="10515600" cy="426799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0" name="Afbeelding 9" descr="Afbeelding met tekst, illustratie&#10;&#10;Automatisch gegenereerde beschrijving">
            <a:extLst>
              <a:ext uri="{FF2B5EF4-FFF2-40B4-BE49-F238E27FC236}">
                <a16:creationId xmlns:a16="http://schemas.microsoft.com/office/drawing/2014/main" id="{062FF8AD-6460-A345-B066-7862016CAF06}"/>
              </a:ext>
            </a:extLst>
          </p:cNvPr>
          <p:cNvPicPr>
            <a:picLocks noChangeAspect="1"/>
          </p:cNvPicPr>
          <p:nvPr userDrawn="1"/>
        </p:nvPicPr>
        <p:blipFill>
          <a:blip r:embed="rId11"/>
          <a:stretch>
            <a:fillRect/>
          </a:stretch>
        </p:blipFill>
        <p:spPr>
          <a:xfrm>
            <a:off x="192888" y="6331015"/>
            <a:ext cx="1721644" cy="396327"/>
          </a:xfrm>
          <a:prstGeom prst="rect">
            <a:avLst/>
          </a:prstGeom>
        </p:spPr>
      </p:pic>
    </p:spTree>
    <p:extLst>
      <p:ext uri="{BB962C8B-B14F-4D97-AF65-F5344CB8AC3E}">
        <p14:creationId xmlns:p14="http://schemas.microsoft.com/office/powerpoint/2010/main" val="337263408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B7E18EBE-482B-7E48-89D1-039D8F337A0A}"/>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99700493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0.xml"/><Relationship Id="rId5" Type="http://schemas.openxmlformats.org/officeDocument/2006/relationships/image" Target="../media/image27.jpg"/><Relationship Id="rId4" Type="http://schemas.openxmlformats.org/officeDocument/2006/relationships/image" Target="../media/image26.jp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0.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0.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8.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8.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78.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hyperlink" Target="mailto:sahida.vandersluis@duo.nl"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69.xml"/><Relationship Id="rId5" Type="http://schemas.openxmlformats.org/officeDocument/2006/relationships/image" Target="../media/image19.jpe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6810EED2-0068-4D52-A575-FAB53915BEB8}"/>
              </a:ext>
            </a:extLst>
          </p:cNvPr>
          <p:cNvSpPr>
            <a:spLocks noGrp="1"/>
          </p:cNvSpPr>
          <p:nvPr>
            <p:ph type="title"/>
          </p:nvPr>
        </p:nvSpPr>
        <p:spPr>
          <a:xfrm>
            <a:off x="3142282" y="1167988"/>
            <a:ext cx="5996552" cy="2977292"/>
          </a:xfrm>
        </p:spPr>
        <p:txBody>
          <a:bodyPr>
            <a:noAutofit/>
          </a:bodyPr>
          <a:lstStyle/>
          <a:p>
            <a:pPr algn="ctr"/>
            <a:r>
              <a:rPr lang="nl-NL" sz="3600" dirty="0"/>
              <a:t>Ketendag </a:t>
            </a:r>
            <a:br>
              <a:rPr lang="nl-NL" sz="3600" dirty="0"/>
            </a:br>
            <a:r>
              <a:rPr lang="nl-NL" sz="3600" dirty="0"/>
              <a:t>Verantwoorden &amp; Beleid</a:t>
            </a:r>
            <a:br>
              <a:rPr lang="nl-NL" sz="4400" dirty="0"/>
            </a:br>
            <a:endParaRPr lang="nl-NL" sz="1800" b="0" dirty="0"/>
          </a:p>
        </p:txBody>
      </p:sp>
      <p:sp>
        <p:nvSpPr>
          <p:cNvPr id="3" name="Tijdelijke aanduiding voor voettekst 2">
            <a:extLst>
              <a:ext uri="{FF2B5EF4-FFF2-40B4-BE49-F238E27FC236}">
                <a16:creationId xmlns:a16="http://schemas.microsoft.com/office/drawing/2014/main" id="{9D9C7F30-810D-46C5-AE4F-D95F38BB1487}"/>
              </a:ext>
            </a:extLst>
          </p:cNvPr>
          <p:cNvSpPr>
            <a:spLocks noGrp="1"/>
          </p:cNvSpPr>
          <p:nvPr>
            <p:ph type="ftr" sz="quarter" idx="10"/>
          </p:nvPr>
        </p:nvSpPr>
        <p:spPr/>
        <p:txBody>
          <a:bodyPr/>
          <a:lstStyle/>
          <a:p>
            <a:endParaRPr lang="en-US" dirty="0"/>
          </a:p>
        </p:txBody>
      </p:sp>
      <p:sp>
        <p:nvSpPr>
          <p:cNvPr id="4" name="Tijdelijke aanduiding voor datum 3">
            <a:extLst>
              <a:ext uri="{FF2B5EF4-FFF2-40B4-BE49-F238E27FC236}">
                <a16:creationId xmlns:a16="http://schemas.microsoft.com/office/drawing/2014/main" id="{FAC068C2-EFFA-467F-854C-DC7389F21C09}"/>
              </a:ext>
            </a:extLst>
          </p:cNvPr>
          <p:cNvSpPr>
            <a:spLocks noGrp="1"/>
          </p:cNvSpPr>
          <p:nvPr>
            <p:ph type="dt" sz="half" idx="11"/>
          </p:nvPr>
        </p:nvSpPr>
        <p:spPr/>
        <p:txBody>
          <a:bodyPr/>
          <a:lstStyle/>
          <a:p>
            <a:endParaRPr lang="en-US" dirty="0"/>
          </a:p>
        </p:txBody>
      </p:sp>
      <p:sp>
        <p:nvSpPr>
          <p:cNvPr id="2" name="Tekstvak 1">
            <a:extLst>
              <a:ext uri="{FF2B5EF4-FFF2-40B4-BE49-F238E27FC236}">
                <a16:creationId xmlns:a16="http://schemas.microsoft.com/office/drawing/2014/main" id="{DBFDE403-D775-504F-C628-28446C83CCDF}"/>
              </a:ext>
            </a:extLst>
          </p:cNvPr>
          <p:cNvSpPr txBox="1"/>
          <p:nvPr/>
        </p:nvSpPr>
        <p:spPr>
          <a:xfrm>
            <a:off x="4827058" y="5687878"/>
            <a:ext cx="2627001" cy="369332"/>
          </a:xfrm>
          <a:prstGeom prst="rect">
            <a:avLst/>
          </a:prstGeom>
          <a:noFill/>
        </p:spPr>
        <p:txBody>
          <a:bodyPr wrap="none" rtlCol="0">
            <a:spAutoFit/>
          </a:bodyPr>
          <a:lstStyle/>
          <a:p>
            <a:r>
              <a:rPr lang="nl-NL" sz="1800" b="0" dirty="0">
                <a:solidFill>
                  <a:schemeClr val="accent5"/>
                </a:solidFill>
              </a:rPr>
              <a:t>Wageningen, 28 mei 2024</a:t>
            </a:r>
            <a:endParaRPr lang="nl-NL" dirty="0">
              <a:solidFill>
                <a:schemeClr val="accent5"/>
              </a:solidFill>
            </a:endParaRPr>
          </a:p>
        </p:txBody>
      </p:sp>
      <p:pic>
        <p:nvPicPr>
          <p:cNvPr id="6" name="Afbeelding 5" descr="Afbeelding met overdekt, muur, persoon, meubels&#10;&#10;Automatisch gegenereerde beschrijving">
            <a:extLst>
              <a:ext uri="{FF2B5EF4-FFF2-40B4-BE49-F238E27FC236}">
                <a16:creationId xmlns:a16="http://schemas.microsoft.com/office/drawing/2014/main" id="{49A61416-FC82-068D-1F53-47E1142C6E0F}"/>
              </a:ext>
            </a:extLst>
          </p:cNvPr>
          <p:cNvPicPr>
            <a:picLocks noChangeAspect="1"/>
          </p:cNvPicPr>
          <p:nvPr/>
        </p:nvPicPr>
        <p:blipFill>
          <a:blip r:embed="rId2"/>
          <a:stretch>
            <a:fillRect/>
          </a:stretch>
        </p:blipFill>
        <p:spPr>
          <a:xfrm>
            <a:off x="6295312" y="3597207"/>
            <a:ext cx="2442196" cy="1831647"/>
          </a:xfrm>
          <a:prstGeom prst="rect">
            <a:avLst/>
          </a:prstGeom>
        </p:spPr>
      </p:pic>
      <p:pic>
        <p:nvPicPr>
          <p:cNvPr id="7" name="Afbeelding 6" descr="Afbeelding met kleding, overdekt, meubels, persoon">
            <a:extLst>
              <a:ext uri="{FF2B5EF4-FFF2-40B4-BE49-F238E27FC236}">
                <a16:creationId xmlns:a16="http://schemas.microsoft.com/office/drawing/2014/main" id="{481AE449-9D7D-D9AF-7F8E-8ABD93C4DA5E}"/>
              </a:ext>
            </a:extLst>
          </p:cNvPr>
          <p:cNvPicPr>
            <a:picLocks noChangeAspect="1"/>
          </p:cNvPicPr>
          <p:nvPr/>
        </p:nvPicPr>
        <p:blipFill>
          <a:blip r:embed="rId3"/>
          <a:stretch>
            <a:fillRect/>
          </a:stretch>
        </p:blipFill>
        <p:spPr>
          <a:xfrm>
            <a:off x="8910231" y="3597207"/>
            <a:ext cx="2442196" cy="1831647"/>
          </a:xfrm>
          <a:prstGeom prst="rect">
            <a:avLst/>
          </a:prstGeom>
        </p:spPr>
      </p:pic>
      <p:pic>
        <p:nvPicPr>
          <p:cNvPr id="10" name="Afbeelding 9" descr="Afbeelding met overdekt, meubels, tekst, plafond">
            <a:extLst>
              <a:ext uri="{FF2B5EF4-FFF2-40B4-BE49-F238E27FC236}">
                <a16:creationId xmlns:a16="http://schemas.microsoft.com/office/drawing/2014/main" id="{9FC45507-52EC-C6CA-CBE2-37062A8DA76A}"/>
              </a:ext>
            </a:extLst>
          </p:cNvPr>
          <p:cNvPicPr>
            <a:picLocks noChangeAspect="1"/>
          </p:cNvPicPr>
          <p:nvPr/>
        </p:nvPicPr>
        <p:blipFill>
          <a:blip r:embed="rId4"/>
          <a:stretch>
            <a:fillRect/>
          </a:stretch>
        </p:blipFill>
        <p:spPr>
          <a:xfrm>
            <a:off x="3653804" y="3597207"/>
            <a:ext cx="2442196" cy="1831647"/>
          </a:xfrm>
          <a:prstGeom prst="rect">
            <a:avLst/>
          </a:prstGeom>
        </p:spPr>
      </p:pic>
      <p:pic>
        <p:nvPicPr>
          <p:cNvPr id="12" name="Afbeelding 11" descr="Afbeelding met persoon, kleding, Fastfood, tafel">
            <a:extLst>
              <a:ext uri="{FF2B5EF4-FFF2-40B4-BE49-F238E27FC236}">
                <a16:creationId xmlns:a16="http://schemas.microsoft.com/office/drawing/2014/main" id="{8EDF7F16-3007-50F0-4966-B5EA1B45EDA2}"/>
              </a:ext>
            </a:extLst>
          </p:cNvPr>
          <p:cNvPicPr>
            <a:picLocks noChangeAspect="1"/>
          </p:cNvPicPr>
          <p:nvPr/>
        </p:nvPicPr>
        <p:blipFill>
          <a:blip r:embed="rId5"/>
          <a:stretch>
            <a:fillRect/>
          </a:stretch>
        </p:blipFill>
        <p:spPr>
          <a:xfrm>
            <a:off x="959469" y="3597207"/>
            <a:ext cx="2495023" cy="1871267"/>
          </a:xfrm>
          <a:prstGeom prst="rect">
            <a:avLst/>
          </a:prstGeom>
        </p:spPr>
      </p:pic>
    </p:spTree>
    <p:extLst>
      <p:ext uri="{BB962C8B-B14F-4D97-AF65-F5344CB8AC3E}">
        <p14:creationId xmlns:p14="http://schemas.microsoft.com/office/powerpoint/2010/main" val="3928466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862B1B-4B4E-F3D3-42A1-65D3A217A3D6}"/>
              </a:ext>
            </a:extLst>
          </p:cNvPr>
          <p:cNvSpPr>
            <a:spLocks noGrp="1"/>
          </p:cNvSpPr>
          <p:nvPr>
            <p:ph type="title"/>
          </p:nvPr>
        </p:nvSpPr>
        <p:spPr/>
        <p:txBody>
          <a:bodyPr/>
          <a:lstStyle/>
          <a:p>
            <a:r>
              <a:rPr lang="nl-NL" dirty="0"/>
              <a:t>Agenda</a:t>
            </a:r>
          </a:p>
        </p:txBody>
      </p:sp>
      <p:sp>
        <p:nvSpPr>
          <p:cNvPr id="3" name="Tijdelijke aanduiding voor inhoud 2">
            <a:extLst>
              <a:ext uri="{FF2B5EF4-FFF2-40B4-BE49-F238E27FC236}">
                <a16:creationId xmlns:a16="http://schemas.microsoft.com/office/drawing/2014/main" id="{E77114F8-FAB3-2E10-9F4F-4C783CCABC17}"/>
              </a:ext>
            </a:extLst>
          </p:cNvPr>
          <p:cNvSpPr>
            <a:spLocks noGrp="1"/>
          </p:cNvSpPr>
          <p:nvPr>
            <p:ph idx="1"/>
          </p:nvPr>
        </p:nvSpPr>
        <p:spPr/>
        <p:txBody>
          <a:bodyPr/>
          <a:lstStyle/>
          <a:p>
            <a:pPr>
              <a:buClr>
                <a:srgbClr val="00B050"/>
              </a:buClr>
            </a:pPr>
            <a:r>
              <a:rPr lang="nl-NL" dirty="0"/>
              <a:t>Voorstellen</a:t>
            </a:r>
          </a:p>
          <a:p>
            <a:pPr>
              <a:buClr>
                <a:srgbClr val="00B050"/>
              </a:buClr>
            </a:pPr>
            <a:r>
              <a:rPr lang="nl-NL" dirty="0"/>
              <a:t>Planning en control</a:t>
            </a:r>
          </a:p>
          <a:p>
            <a:pPr>
              <a:buClr>
                <a:srgbClr val="00B050"/>
              </a:buClr>
            </a:pPr>
            <a:r>
              <a:rPr lang="nl-NL" dirty="0"/>
              <a:t>Jaarrekening</a:t>
            </a:r>
          </a:p>
          <a:p>
            <a:pPr>
              <a:buClr>
                <a:srgbClr val="00B050"/>
              </a:buClr>
            </a:pPr>
            <a:r>
              <a:rPr lang="nl-NL" dirty="0"/>
              <a:t>Bestuursverslag</a:t>
            </a:r>
          </a:p>
          <a:p>
            <a:pPr>
              <a:buClr>
                <a:srgbClr val="00B050"/>
              </a:buClr>
            </a:pPr>
            <a:r>
              <a:rPr lang="nl-NL" dirty="0"/>
              <a:t>Vragen delta-support over bestuursverslag</a:t>
            </a:r>
          </a:p>
          <a:p>
            <a:pPr>
              <a:buClr>
                <a:srgbClr val="00B050"/>
              </a:buClr>
            </a:pPr>
            <a:r>
              <a:rPr lang="nl-NL" dirty="0"/>
              <a:t>Controle</a:t>
            </a:r>
          </a:p>
          <a:p>
            <a:pPr>
              <a:buClr>
                <a:srgbClr val="00B050"/>
              </a:buClr>
            </a:pPr>
            <a:r>
              <a:rPr lang="nl-NL" dirty="0"/>
              <a:t>Dromen	</a:t>
            </a:r>
          </a:p>
          <a:p>
            <a:endParaRPr lang="nl-NL" dirty="0"/>
          </a:p>
        </p:txBody>
      </p:sp>
      <p:pic>
        <p:nvPicPr>
          <p:cNvPr id="1026" name="Picture 2" descr="Wond Pleister 25x72">
            <a:extLst>
              <a:ext uri="{FF2B5EF4-FFF2-40B4-BE49-F238E27FC236}">
                <a16:creationId xmlns:a16="http://schemas.microsoft.com/office/drawing/2014/main" id="{C8961843-F87A-2926-41B5-2048D57200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21" b="9282"/>
          <a:stretch/>
        </p:blipFill>
        <p:spPr bwMode="auto">
          <a:xfrm rot="16200000">
            <a:off x="10067143" y="-84023"/>
            <a:ext cx="2025859" cy="2223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makes a good childhood?">
            <a:extLst>
              <a:ext uri="{FF2B5EF4-FFF2-40B4-BE49-F238E27FC236}">
                <a16:creationId xmlns:a16="http://schemas.microsoft.com/office/drawing/2014/main" id="{316CA650-287E-A034-75A3-EC0BE6A5FD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85" r="7934"/>
          <a:stretch/>
        </p:blipFill>
        <p:spPr bwMode="auto">
          <a:xfrm>
            <a:off x="8708994" y="4000500"/>
            <a:ext cx="3400148"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598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B9E3A-8F24-984D-8FF0-BF804E0948D3}"/>
              </a:ext>
            </a:extLst>
          </p:cNvPr>
          <p:cNvSpPr>
            <a:spLocks noGrp="1"/>
          </p:cNvSpPr>
          <p:nvPr>
            <p:ph type="title"/>
          </p:nvPr>
        </p:nvSpPr>
        <p:spPr>
          <a:xfrm>
            <a:off x="838200" y="365125"/>
            <a:ext cx="10515600" cy="1344033"/>
          </a:xfrm>
        </p:spPr>
        <p:txBody>
          <a:bodyPr>
            <a:normAutofit/>
          </a:bodyPr>
          <a:lstStyle/>
          <a:p>
            <a:r>
              <a:rPr lang="en-US" dirty="0" err="1">
                <a:latin typeface="Arial"/>
                <a:cs typeface="Arial"/>
              </a:rPr>
              <a:t>Voorstellen</a:t>
            </a:r>
            <a:endParaRPr lang="nl-NL" b="1" dirty="0"/>
          </a:p>
        </p:txBody>
      </p:sp>
      <p:sp>
        <p:nvSpPr>
          <p:cNvPr id="6" name="Tijdelijke aanduiding voor inhoud 4">
            <a:extLst>
              <a:ext uri="{FF2B5EF4-FFF2-40B4-BE49-F238E27FC236}">
                <a16:creationId xmlns:a16="http://schemas.microsoft.com/office/drawing/2014/main" id="{111B39A2-F338-5884-B4E2-06A5A906B5B4}"/>
              </a:ext>
            </a:extLst>
          </p:cNvPr>
          <p:cNvSpPr>
            <a:spLocks noGrp="1"/>
          </p:cNvSpPr>
          <p:nvPr>
            <p:ph idx="1"/>
          </p:nvPr>
        </p:nvSpPr>
        <p:spPr>
          <a:xfrm>
            <a:off x="838200" y="1825625"/>
            <a:ext cx="10515600" cy="4267994"/>
          </a:xfrm>
        </p:spPr>
        <p:txBody>
          <a:bodyPr vert="horz" lIns="91440" tIns="45720" rIns="91440" bIns="45720" rtlCol="0" anchor="t">
            <a:normAutofit/>
          </a:bodyPr>
          <a:lstStyle/>
          <a:p>
            <a:pPr>
              <a:buClr>
                <a:srgbClr val="00B050"/>
              </a:buClr>
            </a:pPr>
            <a:r>
              <a:rPr lang="nl-NL" dirty="0">
                <a:latin typeface="Arial"/>
                <a:cs typeface="Arial"/>
              </a:rPr>
              <a:t>Onderwijs</a:t>
            </a:r>
          </a:p>
          <a:p>
            <a:pPr lvl="1">
              <a:buClr>
                <a:srgbClr val="00B050"/>
              </a:buClr>
            </a:pPr>
            <a:r>
              <a:rPr lang="nl-NL" dirty="0">
                <a:latin typeface="Arial"/>
                <a:cs typeface="Arial"/>
              </a:rPr>
              <a:t>15 </a:t>
            </a:r>
            <a:r>
              <a:rPr lang="nl-NL" dirty="0" err="1">
                <a:latin typeface="Arial"/>
                <a:cs typeface="Arial"/>
              </a:rPr>
              <a:t>bao</a:t>
            </a:r>
            <a:r>
              <a:rPr lang="nl-NL" dirty="0">
                <a:latin typeface="Arial"/>
                <a:cs typeface="Arial"/>
              </a:rPr>
              <a:t> + 1 </a:t>
            </a:r>
            <a:r>
              <a:rPr lang="nl-NL" dirty="0" err="1">
                <a:latin typeface="Arial"/>
                <a:cs typeface="Arial"/>
              </a:rPr>
              <a:t>sbo</a:t>
            </a:r>
            <a:r>
              <a:rPr lang="nl-NL" dirty="0">
                <a:latin typeface="Arial"/>
                <a:cs typeface="Arial"/>
              </a:rPr>
              <a:t> + 1 pro</a:t>
            </a:r>
          </a:p>
          <a:p>
            <a:pPr>
              <a:buClr>
                <a:srgbClr val="00B050"/>
              </a:buClr>
            </a:pPr>
            <a:r>
              <a:rPr lang="nl-NL" dirty="0">
                <a:latin typeface="Arial"/>
                <a:cs typeface="Arial"/>
              </a:rPr>
              <a:t>Voorschool</a:t>
            </a:r>
          </a:p>
          <a:p>
            <a:pPr lvl="1">
              <a:buClr>
                <a:srgbClr val="00B050"/>
              </a:buClr>
            </a:pPr>
            <a:r>
              <a:rPr lang="nl-NL" dirty="0">
                <a:latin typeface="Arial"/>
                <a:cs typeface="Arial"/>
              </a:rPr>
              <a:t>15 x peuterspeelzaal</a:t>
            </a:r>
          </a:p>
          <a:p>
            <a:pPr>
              <a:buClr>
                <a:srgbClr val="00B050"/>
              </a:buClr>
            </a:pPr>
            <a:r>
              <a:rPr lang="nl-NL" dirty="0">
                <a:latin typeface="Arial"/>
                <a:cs typeface="Arial"/>
              </a:rPr>
              <a:t>Kinderopvang</a:t>
            </a:r>
          </a:p>
          <a:p>
            <a:pPr lvl="1">
              <a:buClr>
                <a:srgbClr val="00B050"/>
              </a:buClr>
            </a:pPr>
            <a:r>
              <a:rPr lang="nl-NL" dirty="0">
                <a:latin typeface="Arial"/>
                <a:cs typeface="Arial"/>
              </a:rPr>
              <a:t>6 x kinderdagverblijf</a:t>
            </a:r>
          </a:p>
          <a:p>
            <a:pPr lvl="1">
              <a:buClr>
                <a:srgbClr val="00B050"/>
              </a:buClr>
            </a:pPr>
            <a:r>
              <a:rPr lang="nl-NL" dirty="0">
                <a:latin typeface="Arial"/>
                <a:cs typeface="Arial"/>
              </a:rPr>
              <a:t>14 x buitenschoolse opvang</a:t>
            </a:r>
          </a:p>
          <a:p>
            <a:pPr>
              <a:buClr>
                <a:srgbClr val="00B050"/>
              </a:buClr>
            </a:pPr>
            <a:r>
              <a:rPr lang="nl-NL" dirty="0">
                <a:latin typeface="Arial"/>
                <a:cs typeface="Arial"/>
              </a:rPr>
              <a:t>Jack van Boxel</a:t>
            </a:r>
          </a:p>
        </p:txBody>
      </p:sp>
      <p:pic>
        <p:nvPicPr>
          <p:cNvPr id="1026" name="Picture 2">
            <a:extLst>
              <a:ext uri="{FF2B5EF4-FFF2-40B4-BE49-F238E27FC236}">
                <a16:creationId xmlns:a16="http://schemas.microsoft.com/office/drawing/2014/main" id="{0141EEB6-C6F6-5770-C70F-5AC97A138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979" y="361620"/>
            <a:ext cx="4355558" cy="616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53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197C3-CEB2-8378-E5C2-33929BFA30C3}"/>
              </a:ext>
            </a:extLst>
          </p:cNvPr>
          <p:cNvSpPr>
            <a:spLocks noGrp="1"/>
          </p:cNvSpPr>
          <p:nvPr>
            <p:ph type="title"/>
          </p:nvPr>
        </p:nvSpPr>
        <p:spPr/>
        <p:txBody>
          <a:bodyPr/>
          <a:lstStyle/>
          <a:p>
            <a:r>
              <a:rPr lang="nl-NL" dirty="0"/>
              <a:t>Planning en control</a:t>
            </a:r>
          </a:p>
        </p:txBody>
      </p:sp>
      <p:graphicFrame>
        <p:nvGraphicFramePr>
          <p:cNvPr id="4" name="Tijdelijke aanduiding voor inhoud 3">
            <a:extLst>
              <a:ext uri="{FF2B5EF4-FFF2-40B4-BE49-F238E27FC236}">
                <a16:creationId xmlns:a16="http://schemas.microsoft.com/office/drawing/2014/main" id="{F51944BC-8924-4F7E-44B0-BCBE11CA9685}"/>
              </a:ext>
            </a:extLst>
          </p:cNvPr>
          <p:cNvGraphicFramePr>
            <a:graphicFrameLocks noGrp="1"/>
          </p:cNvGraphicFramePr>
          <p:nvPr>
            <p:ph idx="1"/>
          </p:nvPr>
        </p:nvGraphicFramePr>
        <p:xfrm>
          <a:off x="221942" y="1690689"/>
          <a:ext cx="11970057" cy="4292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852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B4179-23CF-22E1-32A4-2F64AA8F0ABC}"/>
              </a:ext>
            </a:extLst>
          </p:cNvPr>
          <p:cNvSpPr>
            <a:spLocks noGrp="1"/>
          </p:cNvSpPr>
          <p:nvPr>
            <p:ph type="title"/>
          </p:nvPr>
        </p:nvSpPr>
        <p:spPr/>
        <p:txBody>
          <a:bodyPr/>
          <a:lstStyle/>
          <a:p>
            <a:r>
              <a:rPr lang="en-US" dirty="0" err="1">
                <a:latin typeface="Arial"/>
                <a:cs typeface="Arial"/>
              </a:rPr>
              <a:t>Jaarrekening</a:t>
            </a:r>
            <a:endParaRPr lang="nl-NL" b="1" dirty="0"/>
          </a:p>
        </p:txBody>
      </p:sp>
      <p:sp>
        <p:nvSpPr>
          <p:cNvPr id="3" name="Tijdelijke aanduiding voor inhoud 2">
            <a:extLst>
              <a:ext uri="{FF2B5EF4-FFF2-40B4-BE49-F238E27FC236}">
                <a16:creationId xmlns:a16="http://schemas.microsoft.com/office/drawing/2014/main" id="{70F5192C-13C5-4269-176B-31DB8731FCCE}"/>
              </a:ext>
            </a:extLst>
          </p:cNvPr>
          <p:cNvSpPr>
            <a:spLocks noGrp="1"/>
          </p:cNvSpPr>
          <p:nvPr>
            <p:ph idx="1"/>
          </p:nvPr>
        </p:nvSpPr>
        <p:spPr/>
        <p:txBody>
          <a:bodyPr>
            <a:normAutofit lnSpcReduction="10000"/>
          </a:bodyPr>
          <a:lstStyle/>
          <a:p>
            <a:pPr>
              <a:buClr>
                <a:srgbClr val="00B050"/>
              </a:buClr>
            </a:pPr>
            <a:r>
              <a:rPr lang="nl-NL" dirty="0"/>
              <a:t>Boek 2023 sluiten</a:t>
            </a:r>
          </a:p>
          <a:p>
            <a:pPr>
              <a:buClr>
                <a:srgbClr val="00B050"/>
              </a:buClr>
            </a:pPr>
            <a:r>
              <a:rPr lang="nl-NL" dirty="0"/>
              <a:t>Afas (+)</a:t>
            </a:r>
          </a:p>
          <a:p>
            <a:pPr lvl="1">
              <a:buClr>
                <a:srgbClr val="00B050"/>
              </a:buClr>
            </a:pPr>
            <a:r>
              <a:rPr lang="nl-NL" dirty="0"/>
              <a:t>Analyse </a:t>
            </a:r>
            <a:r>
              <a:rPr lang="nl-NL" dirty="0" err="1"/>
              <a:t>excel</a:t>
            </a:r>
            <a:endParaRPr lang="nl-NL" dirty="0"/>
          </a:p>
          <a:p>
            <a:pPr>
              <a:buClr>
                <a:srgbClr val="00B050"/>
              </a:buClr>
            </a:pPr>
            <a:r>
              <a:rPr lang="nl-NL" dirty="0"/>
              <a:t>17 directeuren (-)</a:t>
            </a:r>
          </a:p>
          <a:p>
            <a:pPr>
              <a:buClr>
                <a:srgbClr val="00B050"/>
              </a:buClr>
            </a:pPr>
            <a:r>
              <a:rPr lang="nl-NL" dirty="0"/>
              <a:t>Subsidie spaghetti (-)</a:t>
            </a:r>
          </a:p>
          <a:p>
            <a:pPr>
              <a:buClr>
                <a:srgbClr val="00B050"/>
              </a:buClr>
            </a:pPr>
            <a:r>
              <a:rPr lang="nl-NL" dirty="0"/>
              <a:t>Segmentatie (po / vo / </a:t>
            </a:r>
            <a:r>
              <a:rPr lang="nl-NL" dirty="0" err="1"/>
              <a:t>gez</a:t>
            </a:r>
            <a:r>
              <a:rPr lang="nl-NL" dirty="0"/>
              <a:t>)</a:t>
            </a:r>
          </a:p>
          <a:p>
            <a:pPr>
              <a:buClr>
                <a:srgbClr val="00B050"/>
              </a:buClr>
            </a:pPr>
            <a:r>
              <a:rPr lang="nl-NL" dirty="0"/>
              <a:t>Openbaar / bijzonder?</a:t>
            </a:r>
          </a:p>
          <a:p>
            <a:pPr>
              <a:buClr>
                <a:srgbClr val="00B050"/>
              </a:buClr>
            </a:pPr>
            <a:r>
              <a:rPr lang="nl-NL" dirty="0"/>
              <a:t>G1 (-)</a:t>
            </a:r>
          </a:p>
          <a:p>
            <a:pPr>
              <a:buClr>
                <a:srgbClr val="00B050"/>
              </a:buClr>
            </a:pPr>
            <a:r>
              <a:rPr lang="nl-NL" dirty="0"/>
              <a:t>Consolideren</a:t>
            </a:r>
          </a:p>
          <a:p>
            <a:endParaRPr lang="nl-NL" dirty="0"/>
          </a:p>
          <a:p>
            <a:endParaRPr lang="nl-NL" dirty="0"/>
          </a:p>
        </p:txBody>
      </p:sp>
      <p:pic>
        <p:nvPicPr>
          <p:cNvPr id="11" name="Afbeelding 10">
            <a:extLst>
              <a:ext uri="{FF2B5EF4-FFF2-40B4-BE49-F238E27FC236}">
                <a16:creationId xmlns:a16="http://schemas.microsoft.com/office/drawing/2014/main" id="{9DD70EEB-6784-77A2-60BF-78DFD782B794}"/>
              </a:ext>
            </a:extLst>
          </p:cNvPr>
          <p:cNvPicPr>
            <a:picLocks noChangeAspect="1"/>
          </p:cNvPicPr>
          <p:nvPr/>
        </p:nvPicPr>
        <p:blipFill>
          <a:blip r:embed="rId3"/>
          <a:stretch>
            <a:fillRect/>
          </a:stretch>
        </p:blipFill>
        <p:spPr>
          <a:xfrm>
            <a:off x="5603448" y="2016802"/>
            <a:ext cx="6321066" cy="4564849"/>
          </a:xfrm>
          <a:prstGeom prst="rect">
            <a:avLst/>
          </a:prstGeom>
        </p:spPr>
      </p:pic>
    </p:spTree>
    <p:extLst>
      <p:ext uri="{BB962C8B-B14F-4D97-AF65-F5344CB8AC3E}">
        <p14:creationId xmlns:p14="http://schemas.microsoft.com/office/powerpoint/2010/main" val="1941005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85FAA-B59F-4BDC-99B8-2A42B053435F}"/>
              </a:ext>
            </a:extLst>
          </p:cNvPr>
          <p:cNvSpPr>
            <a:spLocks noGrp="1"/>
          </p:cNvSpPr>
          <p:nvPr>
            <p:ph type="title"/>
          </p:nvPr>
        </p:nvSpPr>
        <p:spPr/>
        <p:txBody>
          <a:bodyPr/>
          <a:lstStyle/>
          <a:p>
            <a:r>
              <a:rPr lang="nl-NL" dirty="0"/>
              <a:t>Bestuursverslag</a:t>
            </a:r>
            <a:endParaRPr lang="nl-NL" b="1" dirty="0"/>
          </a:p>
        </p:txBody>
      </p:sp>
      <p:sp>
        <p:nvSpPr>
          <p:cNvPr id="3" name="Tijdelijke aanduiding voor inhoud 2">
            <a:extLst>
              <a:ext uri="{FF2B5EF4-FFF2-40B4-BE49-F238E27FC236}">
                <a16:creationId xmlns:a16="http://schemas.microsoft.com/office/drawing/2014/main" id="{C5E919CC-9553-B9EA-1966-9D58CDB8AF30}"/>
              </a:ext>
            </a:extLst>
          </p:cNvPr>
          <p:cNvSpPr>
            <a:spLocks noGrp="1"/>
          </p:cNvSpPr>
          <p:nvPr>
            <p:ph idx="1"/>
          </p:nvPr>
        </p:nvSpPr>
        <p:spPr/>
        <p:txBody>
          <a:bodyPr>
            <a:normAutofit lnSpcReduction="10000"/>
          </a:bodyPr>
          <a:lstStyle/>
          <a:p>
            <a:pPr>
              <a:buClr>
                <a:srgbClr val="00B050"/>
              </a:buClr>
            </a:pPr>
            <a:r>
              <a:rPr lang="nl-NL" dirty="0"/>
              <a:t>Checklist</a:t>
            </a:r>
          </a:p>
          <a:p>
            <a:pPr>
              <a:buClr>
                <a:srgbClr val="00B050"/>
              </a:buClr>
            </a:pPr>
            <a:r>
              <a:rPr lang="nl-NL" dirty="0"/>
              <a:t>Starten vanuit ‘wat moet’</a:t>
            </a:r>
          </a:p>
          <a:p>
            <a:pPr>
              <a:buClr>
                <a:srgbClr val="00B050"/>
              </a:buClr>
            </a:pPr>
            <a:r>
              <a:rPr lang="nl-NL" dirty="0">
                <a:solidFill>
                  <a:srgbClr val="002060"/>
                </a:solidFill>
              </a:rPr>
              <a:t>Wel XBRL, niet bestuursverslag?</a:t>
            </a:r>
          </a:p>
          <a:p>
            <a:pPr>
              <a:buClr>
                <a:srgbClr val="00B050"/>
              </a:buClr>
            </a:pPr>
            <a:r>
              <a:rPr lang="nl-NL" dirty="0">
                <a:solidFill>
                  <a:srgbClr val="002060"/>
                </a:solidFill>
              </a:rPr>
              <a:t>Leesbaarheid </a:t>
            </a:r>
          </a:p>
          <a:p>
            <a:pPr>
              <a:buClr>
                <a:srgbClr val="00B050"/>
              </a:buClr>
            </a:pPr>
            <a:r>
              <a:rPr lang="nl-NL" dirty="0">
                <a:solidFill>
                  <a:srgbClr val="002060"/>
                </a:solidFill>
              </a:rPr>
              <a:t>Output?</a:t>
            </a:r>
          </a:p>
          <a:p>
            <a:pPr>
              <a:buClr>
                <a:srgbClr val="00B050"/>
              </a:buClr>
            </a:pPr>
            <a:r>
              <a:rPr lang="nl-NL" dirty="0">
                <a:solidFill>
                  <a:srgbClr val="002060"/>
                </a:solidFill>
              </a:rPr>
              <a:t>CT </a:t>
            </a:r>
            <a:r>
              <a:rPr lang="nl-NL" dirty="0">
                <a:solidFill>
                  <a:srgbClr val="002060"/>
                </a:solidFill>
                <a:sym typeface="Wingdings" panose="05000000000000000000" pitchFamily="2" charset="2"/>
              </a:rPr>
              <a:t> meerjarenbegroting</a:t>
            </a:r>
          </a:p>
          <a:p>
            <a:pPr>
              <a:buClr>
                <a:srgbClr val="00B050"/>
              </a:buClr>
            </a:pPr>
            <a:endParaRPr lang="nl-NL" dirty="0">
              <a:solidFill>
                <a:srgbClr val="002060"/>
              </a:solidFill>
              <a:sym typeface="Wingdings" panose="05000000000000000000" pitchFamily="2" charset="2"/>
            </a:endParaRPr>
          </a:p>
          <a:p>
            <a:pPr>
              <a:buClr>
                <a:srgbClr val="00B050"/>
              </a:buClr>
            </a:pPr>
            <a:endParaRPr lang="nl-NL" dirty="0">
              <a:solidFill>
                <a:srgbClr val="002060"/>
              </a:solidFill>
              <a:sym typeface="Wingdings" panose="05000000000000000000" pitchFamily="2" charset="2"/>
            </a:endParaRPr>
          </a:p>
          <a:p>
            <a:pPr>
              <a:buClr>
                <a:srgbClr val="00B050"/>
              </a:buClr>
            </a:pPr>
            <a:r>
              <a:rPr lang="nl-NL" dirty="0">
                <a:solidFill>
                  <a:srgbClr val="002060"/>
                </a:solidFill>
                <a:sym typeface="Wingdings" panose="05000000000000000000" pitchFamily="2" charset="2"/>
              </a:rPr>
              <a:t>Trots op ons verhaal</a:t>
            </a:r>
            <a:endParaRPr lang="nl-NL" dirty="0">
              <a:solidFill>
                <a:srgbClr val="002060"/>
              </a:solidFill>
            </a:endParaRPr>
          </a:p>
          <a:p>
            <a:endParaRPr lang="nl-NL" dirty="0"/>
          </a:p>
          <a:p>
            <a:endParaRPr lang="nl-NL" dirty="0"/>
          </a:p>
        </p:txBody>
      </p:sp>
      <p:sp>
        <p:nvSpPr>
          <p:cNvPr id="13" name="Tekstballon: rechthoek met afgeronde hoeken 12">
            <a:extLst>
              <a:ext uri="{FF2B5EF4-FFF2-40B4-BE49-F238E27FC236}">
                <a16:creationId xmlns:a16="http://schemas.microsoft.com/office/drawing/2014/main" id="{5CDB77E3-3102-605F-91CC-E268136097A4}"/>
              </a:ext>
            </a:extLst>
          </p:cNvPr>
          <p:cNvSpPr/>
          <p:nvPr/>
        </p:nvSpPr>
        <p:spPr>
          <a:xfrm>
            <a:off x="1100831" y="4643022"/>
            <a:ext cx="3799642" cy="603681"/>
          </a:xfrm>
          <a:prstGeom prst="wedgeRoundRectCallout">
            <a:avLst>
              <a:gd name="adj1" fmla="val 11681"/>
              <a:gd name="adj2" fmla="val -7021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 meerjarenbegroting is ontleend aan de planning &amp; control cyclus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 meerjarenbegroting is goedgekeurd door de Raad van Toezicht (RvT).</a:t>
            </a:r>
          </a:p>
        </p:txBody>
      </p:sp>
      <p:pic>
        <p:nvPicPr>
          <p:cNvPr id="4" name="Afbeelding 3">
            <a:extLst>
              <a:ext uri="{FF2B5EF4-FFF2-40B4-BE49-F238E27FC236}">
                <a16:creationId xmlns:a16="http://schemas.microsoft.com/office/drawing/2014/main" id="{F034261B-9B4B-1250-11E8-FE9D98A5340B}"/>
              </a:ext>
            </a:extLst>
          </p:cNvPr>
          <p:cNvPicPr>
            <a:picLocks noChangeAspect="1"/>
          </p:cNvPicPr>
          <p:nvPr/>
        </p:nvPicPr>
        <p:blipFill>
          <a:blip r:embed="rId3"/>
          <a:stretch>
            <a:fillRect/>
          </a:stretch>
        </p:blipFill>
        <p:spPr>
          <a:xfrm>
            <a:off x="6291977" y="4234649"/>
            <a:ext cx="5783996" cy="2320285"/>
          </a:xfrm>
          <a:prstGeom prst="rect">
            <a:avLst/>
          </a:prstGeom>
        </p:spPr>
      </p:pic>
      <p:pic>
        <p:nvPicPr>
          <p:cNvPr id="6" name="Afbeelding 5">
            <a:extLst>
              <a:ext uri="{FF2B5EF4-FFF2-40B4-BE49-F238E27FC236}">
                <a16:creationId xmlns:a16="http://schemas.microsoft.com/office/drawing/2014/main" id="{0546A5BA-1D5E-1E97-AB32-35AC28CF01DC}"/>
              </a:ext>
            </a:extLst>
          </p:cNvPr>
          <p:cNvPicPr>
            <a:picLocks noChangeAspect="1"/>
          </p:cNvPicPr>
          <p:nvPr/>
        </p:nvPicPr>
        <p:blipFill rotWithShape="1">
          <a:blip r:embed="rId4"/>
          <a:srcRect r="4293"/>
          <a:stretch/>
        </p:blipFill>
        <p:spPr>
          <a:xfrm>
            <a:off x="9489174" y="320822"/>
            <a:ext cx="1966198" cy="2604024"/>
          </a:xfrm>
          <a:prstGeom prst="rect">
            <a:avLst/>
          </a:prstGeom>
        </p:spPr>
      </p:pic>
      <p:pic>
        <p:nvPicPr>
          <p:cNvPr id="8" name="Afbeelding 7">
            <a:extLst>
              <a:ext uri="{FF2B5EF4-FFF2-40B4-BE49-F238E27FC236}">
                <a16:creationId xmlns:a16="http://schemas.microsoft.com/office/drawing/2014/main" id="{CE96D10A-AD5E-2470-B9E6-69AD930D7B69}"/>
              </a:ext>
            </a:extLst>
          </p:cNvPr>
          <p:cNvPicPr>
            <a:picLocks noChangeAspect="1"/>
          </p:cNvPicPr>
          <p:nvPr/>
        </p:nvPicPr>
        <p:blipFill>
          <a:blip r:embed="rId5"/>
          <a:stretch>
            <a:fillRect/>
          </a:stretch>
        </p:blipFill>
        <p:spPr>
          <a:xfrm>
            <a:off x="8395985" y="1027906"/>
            <a:ext cx="1966198" cy="2680785"/>
          </a:xfrm>
          <a:prstGeom prst="rect">
            <a:avLst/>
          </a:prstGeom>
        </p:spPr>
      </p:pic>
    </p:spTree>
    <p:extLst>
      <p:ext uri="{BB962C8B-B14F-4D97-AF65-F5344CB8AC3E}">
        <p14:creationId xmlns:p14="http://schemas.microsoft.com/office/powerpoint/2010/main" val="1403724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85FAA-B59F-4BDC-99B8-2A42B053435F}"/>
              </a:ext>
            </a:extLst>
          </p:cNvPr>
          <p:cNvSpPr>
            <a:spLocks noGrp="1"/>
          </p:cNvSpPr>
          <p:nvPr>
            <p:ph type="title"/>
          </p:nvPr>
        </p:nvSpPr>
        <p:spPr/>
        <p:txBody>
          <a:bodyPr/>
          <a:lstStyle/>
          <a:p>
            <a:r>
              <a:rPr lang="nl-NL" dirty="0"/>
              <a:t>Bestuursverslag</a:t>
            </a:r>
            <a:endParaRPr lang="nl-NL" b="1" dirty="0"/>
          </a:p>
        </p:txBody>
      </p:sp>
      <p:sp>
        <p:nvSpPr>
          <p:cNvPr id="3" name="Tijdelijke aanduiding voor inhoud 2">
            <a:extLst>
              <a:ext uri="{FF2B5EF4-FFF2-40B4-BE49-F238E27FC236}">
                <a16:creationId xmlns:a16="http://schemas.microsoft.com/office/drawing/2014/main" id="{C5E919CC-9553-B9EA-1966-9D58CDB8AF30}"/>
              </a:ext>
            </a:extLst>
          </p:cNvPr>
          <p:cNvSpPr>
            <a:spLocks noGrp="1"/>
          </p:cNvSpPr>
          <p:nvPr>
            <p:ph idx="1"/>
          </p:nvPr>
        </p:nvSpPr>
        <p:spPr/>
        <p:txBody>
          <a:bodyPr>
            <a:normAutofit fontScale="92500" lnSpcReduction="10000"/>
          </a:bodyPr>
          <a:lstStyle/>
          <a:p>
            <a:pPr>
              <a:buClr>
                <a:srgbClr val="00B050"/>
              </a:buClr>
            </a:pPr>
            <a:r>
              <a:rPr lang="nl-NL" dirty="0"/>
              <a:t>(passend) Onderwijs en kwaliteit</a:t>
            </a:r>
          </a:p>
          <a:p>
            <a:pPr>
              <a:buClr>
                <a:srgbClr val="00B050"/>
              </a:buClr>
            </a:pPr>
            <a:r>
              <a:rPr lang="nl-NL" dirty="0"/>
              <a:t>Personeel en organisatie</a:t>
            </a:r>
          </a:p>
          <a:p>
            <a:pPr>
              <a:buClr>
                <a:srgbClr val="00B050"/>
              </a:buClr>
            </a:pPr>
            <a:r>
              <a:rPr lang="nl-NL" b="1" dirty="0"/>
              <a:t>Huisvesting en facilitair</a:t>
            </a:r>
          </a:p>
          <a:p>
            <a:pPr>
              <a:buClr>
                <a:srgbClr val="00B050"/>
              </a:buClr>
            </a:pPr>
            <a:r>
              <a:rPr lang="nl-NL" b="1" dirty="0"/>
              <a:t>ICT en AVG</a:t>
            </a:r>
          </a:p>
          <a:p>
            <a:pPr>
              <a:buClr>
                <a:srgbClr val="00B050"/>
              </a:buClr>
            </a:pPr>
            <a:r>
              <a:rPr lang="nl-NL" dirty="0"/>
              <a:t>Communicatie</a:t>
            </a:r>
          </a:p>
          <a:p>
            <a:pPr>
              <a:buClr>
                <a:srgbClr val="00B050"/>
              </a:buClr>
            </a:pPr>
            <a:r>
              <a:rPr lang="nl-NL" dirty="0"/>
              <a:t>Finance en control</a:t>
            </a:r>
          </a:p>
          <a:p>
            <a:pPr>
              <a:buClr>
                <a:srgbClr val="00B050"/>
              </a:buClr>
            </a:pPr>
            <a:r>
              <a:rPr lang="nl-NL" b="1" dirty="0"/>
              <a:t>GMR</a:t>
            </a:r>
          </a:p>
          <a:p>
            <a:pPr>
              <a:buClr>
                <a:srgbClr val="00B050"/>
              </a:buClr>
            </a:pPr>
            <a:r>
              <a:rPr lang="nl-NL" dirty="0"/>
              <a:t>RvT</a:t>
            </a:r>
          </a:p>
          <a:p>
            <a:pPr>
              <a:buClr>
                <a:srgbClr val="00B050"/>
              </a:buClr>
            </a:pPr>
            <a:r>
              <a:rPr lang="nl-NL" dirty="0"/>
              <a:t>CvB</a:t>
            </a:r>
          </a:p>
        </p:txBody>
      </p:sp>
      <p:pic>
        <p:nvPicPr>
          <p:cNvPr id="5" name="Afbeelding 4">
            <a:extLst>
              <a:ext uri="{FF2B5EF4-FFF2-40B4-BE49-F238E27FC236}">
                <a16:creationId xmlns:a16="http://schemas.microsoft.com/office/drawing/2014/main" id="{CEC6B15A-05D9-8891-E323-537C89B81869}"/>
              </a:ext>
            </a:extLst>
          </p:cNvPr>
          <p:cNvPicPr>
            <a:picLocks noChangeAspect="1"/>
          </p:cNvPicPr>
          <p:nvPr/>
        </p:nvPicPr>
        <p:blipFill>
          <a:blip r:embed="rId3"/>
          <a:stretch>
            <a:fillRect/>
          </a:stretch>
        </p:blipFill>
        <p:spPr>
          <a:xfrm>
            <a:off x="6894851" y="447675"/>
            <a:ext cx="4314825" cy="5962650"/>
          </a:xfrm>
          <a:prstGeom prst="rect">
            <a:avLst/>
          </a:prstGeom>
        </p:spPr>
      </p:pic>
    </p:spTree>
    <p:extLst>
      <p:ext uri="{BB962C8B-B14F-4D97-AF65-F5344CB8AC3E}">
        <p14:creationId xmlns:p14="http://schemas.microsoft.com/office/powerpoint/2010/main" val="1779705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D42EB9-CB4D-8C93-2A23-DC157AFE4215}"/>
              </a:ext>
            </a:extLst>
          </p:cNvPr>
          <p:cNvSpPr>
            <a:spLocks noGrp="1"/>
          </p:cNvSpPr>
          <p:nvPr>
            <p:ph type="title"/>
          </p:nvPr>
        </p:nvSpPr>
        <p:spPr>
          <a:xfrm>
            <a:off x="838200" y="365125"/>
            <a:ext cx="10835936" cy="1325563"/>
          </a:xfrm>
        </p:spPr>
        <p:txBody>
          <a:bodyPr/>
          <a:lstStyle/>
          <a:p>
            <a:r>
              <a:rPr lang="nl-NL" dirty="0"/>
              <a:t>Vragen delta-support over bestuursverslag</a:t>
            </a:r>
          </a:p>
        </p:txBody>
      </p:sp>
      <p:sp>
        <p:nvSpPr>
          <p:cNvPr id="3" name="Tijdelijke aanduiding voor inhoud 2">
            <a:extLst>
              <a:ext uri="{FF2B5EF4-FFF2-40B4-BE49-F238E27FC236}">
                <a16:creationId xmlns:a16="http://schemas.microsoft.com/office/drawing/2014/main" id="{7EDD07F2-BC49-F20F-BE8B-AFF0ABD66F33}"/>
              </a:ext>
            </a:extLst>
          </p:cNvPr>
          <p:cNvSpPr>
            <a:spLocks noGrp="1"/>
          </p:cNvSpPr>
          <p:nvPr>
            <p:ph idx="1"/>
          </p:nvPr>
        </p:nvSpPr>
        <p:spPr/>
        <p:txBody>
          <a:bodyPr/>
          <a:lstStyle/>
          <a:p>
            <a:pPr>
              <a:buClr>
                <a:srgbClr val="00B050"/>
              </a:buClr>
            </a:pPr>
            <a:r>
              <a:rPr lang="nl-NL" dirty="0"/>
              <a:t>Verdeling m/v/o</a:t>
            </a:r>
          </a:p>
          <a:p>
            <a:pPr>
              <a:buClr>
                <a:srgbClr val="00B050"/>
              </a:buClr>
            </a:pPr>
            <a:r>
              <a:rPr lang="nl-NL" dirty="0"/>
              <a:t>Internationalisering</a:t>
            </a:r>
          </a:p>
          <a:p>
            <a:pPr>
              <a:buClr>
                <a:srgbClr val="00B050"/>
              </a:buClr>
            </a:pPr>
            <a:r>
              <a:rPr lang="nl-NL" dirty="0"/>
              <a:t>Beheersing uitgaven uitkeringen na ontslag</a:t>
            </a:r>
          </a:p>
          <a:p>
            <a:pPr>
              <a:buClr>
                <a:srgbClr val="00B050"/>
              </a:buClr>
            </a:pPr>
            <a:r>
              <a:rPr lang="nl-NL" dirty="0"/>
              <a:t>Passend onderwijs (maatschappelijk thema)</a:t>
            </a:r>
          </a:p>
          <a:p>
            <a:pPr>
              <a:buClr>
                <a:srgbClr val="00B050"/>
              </a:buClr>
            </a:pPr>
            <a:r>
              <a:rPr lang="nl-NL" dirty="0"/>
              <a:t>ICT en AVG?</a:t>
            </a:r>
          </a:p>
          <a:p>
            <a:pPr>
              <a:buClr>
                <a:srgbClr val="00B050"/>
              </a:buClr>
            </a:pPr>
            <a:r>
              <a:rPr lang="nl-NL" dirty="0"/>
              <a:t>Duurzaamheid</a:t>
            </a:r>
          </a:p>
          <a:p>
            <a:pPr>
              <a:buClr>
                <a:srgbClr val="00B050"/>
              </a:buClr>
            </a:pPr>
            <a:r>
              <a:rPr lang="nl-NL" dirty="0"/>
              <a:t>Doelmatigheid</a:t>
            </a:r>
          </a:p>
          <a:p>
            <a:endParaRPr lang="nl-NL" dirty="0"/>
          </a:p>
          <a:p>
            <a:endParaRPr lang="nl-NL" dirty="0"/>
          </a:p>
          <a:p>
            <a:endParaRPr lang="nl-NL" dirty="0"/>
          </a:p>
        </p:txBody>
      </p:sp>
      <p:pic>
        <p:nvPicPr>
          <p:cNvPr id="4098" name="Picture 2" descr="Vraag maar raak! - Start2Create">
            <a:extLst>
              <a:ext uri="{FF2B5EF4-FFF2-40B4-BE49-F238E27FC236}">
                <a16:creationId xmlns:a16="http://schemas.microsoft.com/office/drawing/2014/main" id="{3CEC1338-B246-C7FF-88D3-F46AA5159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0440" y="4163627"/>
            <a:ext cx="4041560" cy="269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876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4D493-D980-FE21-D135-06ADD5788BDC}"/>
              </a:ext>
            </a:extLst>
          </p:cNvPr>
          <p:cNvSpPr>
            <a:spLocks noGrp="1"/>
          </p:cNvSpPr>
          <p:nvPr>
            <p:ph type="title"/>
          </p:nvPr>
        </p:nvSpPr>
        <p:spPr/>
        <p:txBody>
          <a:bodyPr/>
          <a:lstStyle/>
          <a:p>
            <a:r>
              <a:rPr lang="nl-NL" dirty="0"/>
              <a:t>Controle</a:t>
            </a:r>
          </a:p>
        </p:txBody>
      </p:sp>
      <p:sp>
        <p:nvSpPr>
          <p:cNvPr id="3" name="Tijdelijke aanduiding voor inhoud 2">
            <a:extLst>
              <a:ext uri="{FF2B5EF4-FFF2-40B4-BE49-F238E27FC236}">
                <a16:creationId xmlns:a16="http://schemas.microsoft.com/office/drawing/2014/main" id="{99A5922C-0BB8-2CF9-FAD6-54026945EE82}"/>
              </a:ext>
            </a:extLst>
          </p:cNvPr>
          <p:cNvSpPr>
            <a:spLocks noGrp="1"/>
          </p:cNvSpPr>
          <p:nvPr>
            <p:ph idx="1"/>
          </p:nvPr>
        </p:nvSpPr>
        <p:spPr/>
        <p:txBody>
          <a:bodyPr/>
          <a:lstStyle/>
          <a:p>
            <a:pPr>
              <a:buClr>
                <a:srgbClr val="00B050"/>
              </a:buClr>
            </a:pPr>
            <a:r>
              <a:rPr lang="nl-NL" dirty="0"/>
              <a:t>Controleprotocol</a:t>
            </a:r>
          </a:p>
          <a:p>
            <a:pPr>
              <a:buClr>
                <a:srgbClr val="00B050"/>
              </a:buClr>
            </a:pPr>
            <a:r>
              <a:rPr lang="nl-NL" dirty="0"/>
              <a:t>Protocol kantoor?</a:t>
            </a:r>
          </a:p>
          <a:p>
            <a:pPr>
              <a:buClr>
                <a:srgbClr val="00B050"/>
              </a:buClr>
            </a:pPr>
            <a:r>
              <a:rPr lang="nl-NL" dirty="0"/>
              <a:t>VOG aanwezig vóór indiensttreding</a:t>
            </a:r>
          </a:p>
          <a:p>
            <a:pPr>
              <a:buClr>
                <a:srgbClr val="00B050"/>
              </a:buClr>
            </a:pPr>
            <a:r>
              <a:rPr lang="nl-NL" dirty="0"/>
              <a:t>Pakbonnen</a:t>
            </a:r>
          </a:p>
          <a:p>
            <a:pPr>
              <a:buClr>
                <a:srgbClr val="00B050"/>
              </a:buClr>
            </a:pPr>
            <a:r>
              <a:rPr lang="nl-NL" dirty="0"/>
              <a:t>Aanbestedingen</a:t>
            </a:r>
          </a:p>
          <a:p>
            <a:pPr>
              <a:buClr>
                <a:srgbClr val="00B050"/>
              </a:buClr>
            </a:pPr>
            <a:r>
              <a:rPr lang="nl-NL" dirty="0"/>
              <a:t>WNT</a:t>
            </a:r>
          </a:p>
          <a:p>
            <a:endParaRPr lang="nl-NL" dirty="0"/>
          </a:p>
        </p:txBody>
      </p:sp>
      <p:pic>
        <p:nvPicPr>
          <p:cNvPr id="5" name="Afbeelding 4">
            <a:extLst>
              <a:ext uri="{FF2B5EF4-FFF2-40B4-BE49-F238E27FC236}">
                <a16:creationId xmlns:a16="http://schemas.microsoft.com/office/drawing/2014/main" id="{E61A1498-4B2C-51A2-51C9-B12FB25307C3}"/>
              </a:ext>
            </a:extLst>
          </p:cNvPr>
          <p:cNvPicPr>
            <a:picLocks noChangeAspect="1"/>
          </p:cNvPicPr>
          <p:nvPr/>
        </p:nvPicPr>
        <p:blipFill rotWithShape="1">
          <a:blip r:embed="rId2"/>
          <a:srcRect t="1073"/>
          <a:stretch/>
        </p:blipFill>
        <p:spPr>
          <a:xfrm>
            <a:off x="7910003" y="294104"/>
            <a:ext cx="3999575" cy="3258021"/>
          </a:xfrm>
          <a:prstGeom prst="rect">
            <a:avLst/>
          </a:prstGeom>
          <a:ln>
            <a:solidFill>
              <a:schemeClr val="tx2">
                <a:lumMod val="20000"/>
                <a:lumOff val="80000"/>
              </a:schemeClr>
            </a:solidFill>
          </a:ln>
        </p:spPr>
      </p:pic>
      <p:pic>
        <p:nvPicPr>
          <p:cNvPr id="7" name="Afbeelding 6">
            <a:extLst>
              <a:ext uri="{FF2B5EF4-FFF2-40B4-BE49-F238E27FC236}">
                <a16:creationId xmlns:a16="http://schemas.microsoft.com/office/drawing/2014/main" id="{2223F024-45C1-3A9C-326E-837E398DD95D}"/>
              </a:ext>
            </a:extLst>
          </p:cNvPr>
          <p:cNvPicPr>
            <a:picLocks noChangeAspect="1"/>
          </p:cNvPicPr>
          <p:nvPr/>
        </p:nvPicPr>
        <p:blipFill>
          <a:blip r:embed="rId3"/>
          <a:stretch>
            <a:fillRect/>
          </a:stretch>
        </p:blipFill>
        <p:spPr>
          <a:xfrm>
            <a:off x="7910003" y="3687062"/>
            <a:ext cx="3999575" cy="2717660"/>
          </a:xfrm>
          <a:prstGeom prst="rect">
            <a:avLst/>
          </a:prstGeom>
          <a:ln>
            <a:solidFill>
              <a:schemeClr val="tx2">
                <a:lumMod val="20000"/>
                <a:lumOff val="80000"/>
              </a:schemeClr>
            </a:solidFill>
          </a:ln>
        </p:spPr>
      </p:pic>
    </p:spTree>
    <p:extLst>
      <p:ext uri="{BB962C8B-B14F-4D97-AF65-F5344CB8AC3E}">
        <p14:creationId xmlns:p14="http://schemas.microsoft.com/office/powerpoint/2010/main" val="3207176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4D1BEBC-060E-D3FA-9C01-0C429697EDE2}"/>
              </a:ext>
            </a:extLst>
          </p:cNvPr>
          <p:cNvPicPr>
            <a:picLocks noChangeAspect="1"/>
          </p:cNvPicPr>
          <p:nvPr/>
        </p:nvPicPr>
        <p:blipFill>
          <a:blip r:embed="rId2"/>
          <a:stretch>
            <a:fillRect/>
          </a:stretch>
        </p:blipFill>
        <p:spPr>
          <a:xfrm>
            <a:off x="6791325" y="2505075"/>
            <a:ext cx="5400675" cy="4352925"/>
          </a:xfrm>
          <a:prstGeom prst="rect">
            <a:avLst/>
          </a:prstGeom>
        </p:spPr>
      </p:pic>
      <p:sp>
        <p:nvSpPr>
          <p:cNvPr id="2" name="Titel 1">
            <a:extLst>
              <a:ext uri="{FF2B5EF4-FFF2-40B4-BE49-F238E27FC236}">
                <a16:creationId xmlns:a16="http://schemas.microsoft.com/office/drawing/2014/main" id="{E5462B28-D1E6-E6F9-8E2E-F95E952DEBD1}"/>
              </a:ext>
            </a:extLst>
          </p:cNvPr>
          <p:cNvSpPr>
            <a:spLocks noGrp="1"/>
          </p:cNvSpPr>
          <p:nvPr>
            <p:ph type="title"/>
          </p:nvPr>
        </p:nvSpPr>
        <p:spPr/>
        <p:txBody>
          <a:bodyPr/>
          <a:lstStyle/>
          <a:p>
            <a:r>
              <a:rPr lang="nl-NL" dirty="0"/>
              <a:t>Dromen?</a:t>
            </a:r>
          </a:p>
        </p:txBody>
      </p:sp>
      <p:sp>
        <p:nvSpPr>
          <p:cNvPr id="5" name="Tijdelijke aanduiding voor inhoud 2">
            <a:extLst>
              <a:ext uri="{FF2B5EF4-FFF2-40B4-BE49-F238E27FC236}">
                <a16:creationId xmlns:a16="http://schemas.microsoft.com/office/drawing/2014/main" id="{601CC5E7-6D12-760D-FE9D-D13B97E00283}"/>
              </a:ext>
            </a:extLst>
          </p:cNvPr>
          <p:cNvSpPr>
            <a:spLocks noGrp="1"/>
          </p:cNvSpPr>
          <p:nvPr>
            <p:ph idx="1"/>
          </p:nvPr>
        </p:nvSpPr>
        <p:spPr>
          <a:xfrm>
            <a:off x="838200" y="1825625"/>
            <a:ext cx="10515600" cy="4267994"/>
          </a:xfrm>
        </p:spPr>
        <p:txBody>
          <a:bodyPr>
            <a:normAutofit fontScale="92500" lnSpcReduction="10000"/>
          </a:bodyPr>
          <a:lstStyle/>
          <a:p>
            <a:pPr>
              <a:buClr>
                <a:srgbClr val="00B050"/>
              </a:buClr>
            </a:pPr>
            <a:r>
              <a:rPr lang="nl-NL" dirty="0"/>
              <a:t>Vertrouwen in verantwoording</a:t>
            </a:r>
          </a:p>
          <a:p>
            <a:pPr lvl="1">
              <a:buClr>
                <a:srgbClr val="00B050"/>
              </a:buClr>
            </a:pPr>
            <a:r>
              <a:rPr lang="nl-NL" dirty="0"/>
              <a:t>Financieel</a:t>
            </a:r>
          </a:p>
          <a:p>
            <a:pPr lvl="1">
              <a:buClr>
                <a:srgbClr val="00B050"/>
              </a:buClr>
            </a:pPr>
            <a:r>
              <a:rPr lang="nl-NL" dirty="0"/>
              <a:t>Niet financieel</a:t>
            </a:r>
          </a:p>
          <a:p>
            <a:pPr>
              <a:buClr>
                <a:srgbClr val="00B050"/>
              </a:buClr>
            </a:pPr>
            <a:r>
              <a:rPr lang="nl-NL" dirty="0"/>
              <a:t>Bestuursverslag vanuit SBP</a:t>
            </a:r>
          </a:p>
          <a:p>
            <a:pPr>
              <a:buClr>
                <a:srgbClr val="00B050"/>
              </a:buClr>
            </a:pPr>
            <a:r>
              <a:rPr lang="nl-NL" dirty="0"/>
              <a:t>Koppeling </a:t>
            </a:r>
            <a:r>
              <a:rPr lang="nl-NL" dirty="0" err="1"/>
              <a:t>admin</a:t>
            </a:r>
            <a:r>
              <a:rPr lang="nl-NL" dirty="0"/>
              <a:t> – XBRL (</a:t>
            </a:r>
            <a:r>
              <a:rPr lang="nl-NL" dirty="0" err="1"/>
              <a:t>iXBRL</a:t>
            </a:r>
            <a:r>
              <a:rPr lang="nl-NL" dirty="0"/>
              <a:t>)</a:t>
            </a:r>
          </a:p>
          <a:p>
            <a:pPr>
              <a:buClr>
                <a:srgbClr val="00B050"/>
              </a:buClr>
            </a:pPr>
            <a:r>
              <a:rPr lang="nl-NL" dirty="0"/>
              <a:t>Controles in XBRL</a:t>
            </a:r>
          </a:p>
          <a:p>
            <a:pPr>
              <a:buClr>
                <a:srgbClr val="00B050"/>
              </a:buClr>
            </a:pPr>
            <a:r>
              <a:rPr lang="nl-NL" dirty="0"/>
              <a:t>Gesprek over inhoud</a:t>
            </a:r>
          </a:p>
          <a:p>
            <a:pPr>
              <a:buClr>
                <a:srgbClr val="00B050"/>
              </a:buClr>
            </a:pPr>
            <a:r>
              <a:rPr lang="nl-NL" dirty="0"/>
              <a:t>Controle VO-leerlingen </a:t>
            </a:r>
            <a:r>
              <a:rPr lang="nl-NL" dirty="0" err="1"/>
              <a:t>cf</a:t>
            </a:r>
            <a:r>
              <a:rPr lang="nl-NL" dirty="0"/>
              <a:t> PO</a:t>
            </a:r>
          </a:p>
          <a:p>
            <a:pPr>
              <a:buClr>
                <a:srgbClr val="00B050"/>
              </a:buClr>
            </a:pPr>
            <a:r>
              <a:rPr lang="nl-NL" dirty="0"/>
              <a:t>1 portaal voor alle verantwoordingen</a:t>
            </a:r>
          </a:p>
          <a:p>
            <a:pPr>
              <a:buClr>
                <a:srgbClr val="00B050"/>
              </a:buClr>
            </a:pPr>
            <a:r>
              <a:rPr lang="nl-NL" dirty="0"/>
              <a:t>Bedrijfsvoering </a:t>
            </a:r>
            <a:r>
              <a:rPr lang="nl-NL" dirty="0" err="1"/>
              <a:t>randvoorwaardelijk</a:t>
            </a:r>
            <a:endParaRPr lang="nl-NL" dirty="0"/>
          </a:p>
          <a:p>
            <a:endParaRPr lang="nl-NL" dirty="0"/>
          </a:p>
          <a:p>
            <a:endParaRPr lang="nl-NL" dirty="0"/>
          </a:p>
          <a:p>
            <a:endParaRPr lang="nl-NL" dirty="0"/>
          </a:p>
        </p:txBody>
      </p:sp>
      <p:pic>
        <p:nvPicPr>
          <p:cNvPr id="8" name="Afbeelding 7">
            <a:extLst>
              <a:ext uri="{FF2B5EF4-FFF2-40B4-BE49-F238E27FC236}">
                <a16:creationId xmlns:a16="http://schemas.microsoft.com/office/drawing/2014/main" id="{5EF06DC2-54D6-FCBA-37A2-08B4FE4843AC}"/>
              </a:ext>
            </a:extLst>
          </p:cNvPr>
          <p:cNvPicPr>
            <a:picLocks noChangeAspect="1"/>
          </p:cNvPicPr>
          <p:nvPr/>
        </p:nvPicPr>
        <p:blipFill>
          <a:blip r:embed="rId3"/>
          <a:stretch>
            <a:fillRect/>
          </a:stretch>
        </p:blipFill>
        <p:spPr>
          <a:xfrm>
            <a:off x="7255678" y="546217"/>
            <a:ext cx="2520000" cy="1625277"/>
          </a:xfrm>
          <a:prstGeom prst="rect">
            <a:avLst/>
          </a:prstGeom>
        </p:spPr>
      </p:pic>
      <p:pic>
        <p:nvPicPr>
          <p:cNvPr id="9" name="Afbeelding 8">
            <a:extLst>
              <a:ext uri="{FF2B5EF4-FFF2-40B4-BE49-F238E27FC236}">
                <a16:creationId xmlns:a16="http://schemas.microsoft.com/office/drawing/2014/main" id="{F4A1AE32-AC18-8201-4DD9-7D9117D22DD3}"/>
              </a:ext>
            </a:extLst>
          </p:cNvPr>
          <p:cNvPicPr>
            <a:picLocks noChangeAspect="1"/>
          </p:cNvPicPr>
          <p:nvPr/>
        </p:nvPicPr>
        <p:blipFill>
          <a:blip r:embed="rId4"/>
          <a:stretch>
            <a:fillRect/>
          </a:stretch>
        </p:blipFill>
        <p:spPr>
          <a:xfrm>
            <a:off x="6971662" y="1745875"/>
            <a:ext cx="2520000" cy="1641694"/>
          </a:xfrm>
          <a:prstGeom prst="rect">
            <a:avLst/>
          </a:prstGeom>
        </p:spPr>
      </p:pic>
      <p:pic>
        <p:nvPicPr>
          <p:cNvPr id="10" name="Afbeelding 9">
            <a:extLst>
              <a:ext uri="{FF2B5EF4-FFF2-40B4-BE49-F238E27FC236}">
                <a16:creationId xmlns:a16="http://schemas.microsoft.com/office/drawing/2014/main" id="{38274688-B8EF-024C-E86B-2F8403680DFA}"/>
              </a:ext>
            </a:extLst>
          </p:cNvPr>
          <p:cNvPicPr>
            <a:picLocks noChangeAspect="1"/>
          </p:cNvPicPr>
          <p:nvPr/>
        </p:nvPicPr>
        <p:blipFill rotWithShape="1">
          <a:blip r:embed="rId5"/>
          <a:srcRect r="2845"/>
          <a:stretch/>
        </p:blipFill>
        <p:spPr>
          <a:xfrm>
            <a:off x="6791325" y="2998918"/>
            <a:ext cx="2520000" cy="1662043"/>
          </a:xfrm>
          <a:prstGeom prst="rect">
            <a:avLst/>
          </a:prstGeom>
        </p:spPr>
      </p:pic>
    </p:spTree>
    <p:extLst>
      <p:ext uri="{BB962C8B-B14F-4D97-AF65-F5344CB8AC3E}">
        <p14:creationId xmlns:p14="http://schemas.microsoft.com/office/powerpoint/2010/main" val="3831961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AC30ADC-AA19-0990-D52B-8C832D4285D8}"/>
              </a:ext>
            </a:extLst>
          </p:cNvPr>
          <p:cNvSpPr txBox="1"/>
          <p:nvPr/>
        </p:nvSpPr>
        <p:spPr>
          <a:xfrm>
            <a:off x="716348" y="1257454"/>
            <a:ext cx="10857657" cy="5324535"/>
          </a:xfrm>
          <a:prstGeom prst="rect">
            <a:avLst/>
          </a:prstGeom>
          <a:noFill/>
        </p:spPr>
        <p:txBody>
          <a:bodyPr wrap="square" rtlCol="0">
            <a:spAutoFit/>
          </a:bodyPr>
          <a:lstStyle/>
          <a:p>
            <a:r>
              <a:rPr lang="nl-NL" b="1" dirty="0">
                <a:solidFill>
                  <a:schemeClr val="accent5"/>
                </a:solidFill>
                <a:latin typeface="+mj-lt"/>
              </a:rPr>
              <a:t>Opmerkingen </a:t>
            </a:r>
          </a:p>
          <a:p>
            <a:pPr marL="342900" indent="-342900">
              <a:buFont typeface="+mj-lt"/>
              <a:buAutoNum type="arabicPeriod"/>
            </a:pPr>
            <a:r>
              <a:rPr lang="nl-NL" sz="1400" dirty="0">
                <a:effectLst/>
                <a:latin typeface="+mj-lt"/>
                <a:ea typeface="Calibri" panose="020F0502020204030204" pitchFamily="34" charset="0"/>
              </a:rPr>
              <a:t>‘Vreemdelingen’: </a:t>
            </a:r>
            <a:r>
              <a:rPr lang="nl-NL" sz="1400" i="1" dirty="0">
                <a:effectLst/>
                <a:latin typeface="+mj-lt"/>
                <a:ea typeface="Times New Roman" panose="02020603050405020304" pitchFamily="18" charset="0"/>
                <a:cs typeface="Times New Roman" panose="02020603050405020304" pitchFamily="18" charset="0"/>
              </a:rPr>
              <a:t>DUO weet beter waar alle leerlingen die bij een school zijn ingeschreven vandaan komen dan de instelling zelf. En dat het ook erg lastig is om te bepalen wat de juiste categorie is</a:t>
            </a:r>
            <a:r>
              <a:rPr lang="nl-NL" sz="1400" dirty="0">
                <a:effectLst/>
                <a:latin typeface="+mj-lt"/>
                <a:ea typeface="Times New Roman" panose="02020603050405020304" pitchFamily="18" charset="0"/>
                <a:cs typeface="Times New Roman" panose="02020603050405020304" pitchFamily="18" charset="0"/>
              </a:rPr>
              <a:t>. En over de vraag of je het al eerder hebt aangevraagd: </a:t>
            </a:r>
            <a:r>
              <a:rPr lang="nl-NL" sz="1400" i="1" dirty="0">
                <a:effectLst/>
                <a:latin typeface="+mj-lt"/>
                <a:ea typeface="Times New Roman" panose="02020603050405020304" pitchFamily="18" charset="0"/>
                <a:cs typeface="Times New Roman" panose="02020603050405020304" pitchFamily="18" charset="0"/>
              </a:rPr>
              <a:t>het is niet duidelijk wat de antwoorden (ja of nee) betekenen. Wat gebeurt er als je Nee invult?</a:t>
            </a:r>
            <a:endParaRPr lang="nl-NL" sz="1400" i="1" dirty="0">
              <a:effectLst/>
              <a:latin typeface="+mj-lt"/>
              <a:ea typeface="Calibri" panose="020F0502020204030204" pitchFamily="34" charset="0"/>
            </a:endParaRPr>
          </a:p>
          <a:p>
            <a:pPr marL="342900" indent="-342900">
              <a:buFont typeface="+mj-lt"/>
              <a:buAutoNum type="arabicPeriod"/>
            </a:pPr>
            <a:r>
              <a:rPr lang="nl-NL" sz="1400" dirty="0">
                <a:effectLst/>
                <a:latin typeface="+mj-lt"/>
                <a:ea typeface="Calibri" panose="020F0502020204030204" pitchFamily="34" charset="0"/>
              </a:rPr>
              <a:t>VOG: </a:t>
            </a:r>
          </a:p>
          <a:p>
            <a:pPr marL="800100" lvl="1" indent="-342900">
              <a:buFont typeface="+mj-lt"/>
              <a:buAutoNum type="alphaLcPeriod"/>
            </a:pPr>
            <a:r>
              <a:rPr lang="nl-NL" sz="1400" dirty="0">
                <a:effectLst/>
                <a:latin typeface="+mj-lt"/>
                <a:ea typeface="Calibri" panose="020F0502020204030204" pitchFamily="34" charset="0"/>
              </a:rPr>
              <a:t>is geen garantie met alle invallers </a:t>
            </a:r>
          </a:p>
          <a:p>
            <a:pPr marL="800100" lvl="1" indent="-342900">
              <a:buFont typeface="+mj-lt"/>
              <a:buAutoNum type="alphaLcPeriod"/>
            </a:pPr>
            <a:r>
              <a:rPr lang="nl-NL" sz="1400" i="1" dirty="0">
                <a:effectLst/>
                <a:latin typeface="+mj-lt"/>
                <a:ea typeface="Calibri" panose="020F0502020204030204" pitchFamily="34" charset="0"/>
              </a:rPr>
              <a:t>koppeling net zoals bij KO?</a:t>
            </a:r>
          </a:p>
          <a:p>
            <a:pPr marL="800100" lvl="1" indent="-342900">
              <a:buFont typeface="+mj-lt"/>
              <a:buAutoNum type="alphaLcPeriod"/>
            </a:pPr>
            <a:r>
              <a:rPr lang="nl-NL" sz="1400" dirty="0">
                <a:effectLst/>
                <a:latin typeface="+mj-lt"/>
                <a:ea typeface="Calibri" panose="020F0502020204030204" pitchFamily="34" charset="0"/>
              </a:rPr>
              <a:t>nieuwe VOG bij overgang stagiair naar vast dienstverband is ineens niet meer geldig; </a:t>
            </a:r>
            <a:r>
              <a:rPr lang="nl-NL" sz="1400" i="1" dirty="0">
                <a:effectLst/>
                <a:latin typeface="+mj-lt"/>
                <a:ea typeface="Calibri" panose="020F0502020204030204" pitchFamily="34" charset="0"/>
              </a:rPr>
              <a:t>meer samenwerking opzoeken bij dit soort wijzigingen?</a:t>
            </a:r>
          </a:p>
          <a:p>
            <a:pPr marL="342900" indent="-342900">
              <a:buFont typeface="+mj-lt"/>
              <a:buAutoNum type="arabicPeriod"/>
            </a:pPr>
            <a:r>
              <a:rPr lang="nl-NL" sz="1400" dirty="0">
                <a:effectLst/>
                <a:latin typeface="+mj-lt"/>
                <a:ea typeface="Calibri" panose="020F0502020204030204" pitchFamily="34" charset="0"/>
              </a:rPr>
              <a:t>Accountant </a:t>
            </a:r>
          </a:p>
          <a:p>
            <a:pPr marL="800100" lvl="1" indent="-342900">
              <a:buFont typeface="+mj-lt"/>
              <a:buAutoNum type="alphaLcPeriod"/>
            </a:pPr>
            <a:r>
              <a:rPr lang="nl-NL" sz="1400" dirty="0">
                <a:effectLst/>
                <a:latin typeface="+mj-lt"/>
                <a:ea typeface="Calibri" panose="020F0502020204030204" pitchFamily="34" charset="0"/>
              </a:rPr>
              <a:t>is een week bezig met VO leerlingen; </a:t>
            </a:r>
            <a:r>
              <a:rPr lang="nl-NL" sz="1400" i="1" dirty="0">
                <a:effectLst/>
                <a:latin typeface="+mj-lt"/>
                <a:ea typeface="Calibri" panose="020F0502020204030204" pitchFamily="34" charset="0"/>
              </a:rPr>
              <a:t>kan dat niet zoals bij PO?</a:t>
            </a:r>
          </a:p>
          <a:p>
            <a:pPr marL="800100" lvl="1" indent="-342900">
              <a:buFont typeface="+mj-lt"/>
              <a:buAutoNum type="alphaLcPeriod"/>
            </a:pPr>
            <a:r>
              <a:rPr lang="nl-NL" sz="1400" dirty="0">
                <a:effectLst/>
                <a:latin typeface="+mj-lt"/>
                <a:ea typeface="Calibri" panose="020F0502020204030204" pitchFamily="34" charset="0"/>
              </a:rPr>
              <a:t>rol accountant; wat is zinvol en nuttig; </a:t>
            </a:r>
            <a:r>
              <a:rPr lang="nl-NL" sz="1400" i="1" dirty="0">
                <a:effectLst/>
                <a:latin typeface="+mj-lt"/>
                <a:ea typeface="Calibri" panose="020F0502020204030204" pitchFamily="34" charset="0"/>
              </a:rPr>
              <a:t>een gesprek over de norm is wenselijk</a:t>
            </a:r>
          </a:p>
          <a:p>
            <a:pPr marL="800100" lvl="1" indent="-342900">
              <a:buFont typeface="+mj-lt"/>
              <a:buAutoNum type="alphaLcPeriod"/>
            </a:pPr>
            <a:r>
              <a:rPr lang="nl-NL" sz="1400" dirty="0">
                <a:effectLst/>
                <a:latin typeface="+mj-lt"/>
                <a:ea typeface="Times New Roman" panose="02020603050405020304" pitchFamily="18" charset="0"/>
                <a:cs typeface="Times New Roman" panose="02020603050405020304" pitchFamily="18" charset="0"/>
              </a:rPr>
              <a:t>sommige hebben nog eigen protocollen of regels en dan moet je soms dingen aanpassen. </a:t>
            </a:r>
            <a:r>
              <a:rPr lang="nl-NL" sz="1400" i="1" dirty="0">
                <a:effectLst/>
                <a:latin typeface="+mj-lt"/>
                <a:ea typeface="Times New Roman" panose="02020603050405020304" pitchFamily="18" charset="0"/>
                <a:cs typeface="Times New Roman" panose="02020603050405020304" pitchFamily="18" charset="0"/>
              </a:rPr>
              <a:t>Vraag is of de cijfers dan wel goed vergelijkbaar zijn over alle instellingen heen. Betekent het dan wel hetzelfde?</a:t>
            </a:r>
            <a:endParaRPr lang="nl-NL" sz="1400" i="1" dirty="0">
              <a:effectLst/>
              <a:latin typeface="+mj-lt"/>
              <a:ea typeface="Calibri" panose="020F0502020204030204" pitchFamily="34" charset="0"/>
            </a:endParaRPr>
          </a:p>
          <a:p>
            <a:pPr marL="342900" indent="-342900">
              <a:buFont typeface="+mj-lt"/>
              <a:buAutoNum type="arabicPeriod"/>
            </a:pPr>
            <a:r>
              <a:rPr lang="nl-NL" sz="1400" dirty="0">
                <a:latin typeface="+mj-lt"/>
                <a:ea typeface="Calibri" panose="020F0502020204030204" pitchFamily="34" charset="0"/>
              </a:rPr>
              <a:t>Wens om via het p</a:t>
            </a:r>
            <a:r>
              <a:rPr lang="nl-NL" sz="1400" dirty="0">
                <a:effectLst/>
                <a:latin typeface="+mj-lt"/>
                <a:ea typeface="Calibri" panose="020F0502020204030204" pitchFamily="34" charset="0"/>
              </a:rPr>
              <a:t>rogramma Samen Verantwoorden </a:t>
            </a:r>
            <a:r>
              <a:rPr lang="nl-NL" sz="1400" dirty="0">
                <a:latin typeface="+mj-lt"/>
                <a:ea typeface="Calibri" panose="020F0502020204030204" pitchFamily="34" charset="0"/>
              </a:rPr>
              <a:t>wenselijke</a:t>
            </a:r>
            <a:r>
              <a:rPr lang="nl-NL" sz="1400" dirty="0">
                <a:effectLst/>
                <a:latin typeface="+mj-lt"/>
                <a:ea typeface="Calibri" panose="020F0502020204030204" pitchFamily="34" charset="0"/>
              </a:rPr>
              <a:t> wijzigingen</a:t>
            </a:r>
            <a:r>
              <a:rPr lang="nl-NL" sz="1400" dirty="0">
                <a:latin typeface="+mj-lt"/>
                <a:ea typeface="Calibri" panose="020F0502020204030204" pitchFamily="34" charset="0"/>
              </a:rPr>
              <a:t> en</a:t>
            </a:r>
            <a:r>
              <a:rPr lang="nl-NL" sz="1400" dirty="0">
                <a:effectLst/>
                <a:latin typeface="+mj-lt"/>
                <a:ea typeface="Calibri" panose="020F0502020204030204" pitchFamily="34" charset="0"/>
              </a:rPr>
              <a:t> verbeterpunten </a:t>
            </a:r>
            <a:r>
              <a:rPr lang="nl-NL" sz="1400" dirty="0">
                <a:latin typeface="+mj-lt"/>
                <a:ea typeface="Calibri" panose="020F0502020204030204" pitchFamily="34" charset="0"/>
              </a:rPr>
              <a:t>verzamelen en bijhouden, wat de status is, wie de eigenaar is</a:t>
            </a:r>
            <a:r>
              <a:rPr lang="nl-NL" sz="1400" dirty="0">
                <a:effectLst/>
                <a:latin typeface="+mj-lt"/>
                <a:ea typeface="Calibri" panose="020F0502020204030204" pitchFamily="34" charset="0"/>
              </a:rPr>
              <a:t> die dit kan uitvoeren en elke ketendag de voortgang/ status laten zien.</a:t>
            </a:r>
          </a:p>
          <a:p>
            <a:pPr marL="342900" indent="-342900">
              <a:buFont typeface="+mj-lt"/>
              <a:buAutoNum type="arabicPeriod"/>
            </a:pPr>
            <a:r>
              <a:rPr lang="nl-NL" sz="1400" dirty="0">
                <a:effectLst/>
                <a:latin typeface="+mj-lt"/>
                <a:ea typeface="Times New Roman" panose="02020603050405020304" pitchFamily="18" charset="0"/>
                <a:cs typeface="Times New Roman" panose="02020603050405020304" pitchFamily="18" charset="0"/>
              </a:rPr>
              <a:t>Wat doet het ICO met verbeterpunten die aangedragen worden door het veld? Inzicht wordt gevraagd.</a:t>
            </a:r>
            <a:endParaRPr lang="nl-NL" sz="1400" dirty="0">
              <a:latin typeface="+mj-lt"/>
              <a:ea typeface="Calibri" panose="020F0502020204030204" pitchFamily="34" charset="0"/>
            </a:endParaRPr>
          </a:p>
          <a:p>
            <a:pPr marL="342900" indent="-342900">
              <a:buFont typeface="+mj-lt"/>
              <a:buAutoNum type="arabicPeriod"/>
            </a:pPr>
            <a:r>
              <a:rPr lang="nl-NL" sz="1400" i="1" dirty="0">
                <a:effectLst/>
                <a:latin typeface="+mj-lt"/>
                <a:ea typeface="Times New Roman" panose="02020603050405020304" pitchFamily="18" charset="0"/>
                <a:cs typeface="Times New Roman" panose="02020603050405020304" pitchFamily="18" charset="0"/>
              </a:rPr>
              <a:t>Kan de integrale personeelstelling (IPTO) via DUO? </a:t>
            </a:r>
          </a:p>
          <a:p>
            <a:pPr marL="342900" indent="-342900">
              <a:buFont typeface="+mj-lt"/>
              <a:buAutoNum type="arabicPeriod"/>
            </a:pPr>
            <a:r>
              <a:rPr lang="nl-NL" sz="1400" dirty="0">
                <a:effectLst/>
                <a:latin typeface="+mj-lt"/>
                <a:ea typeface="Times New Roman" panose="02020603050405020304" pitchFamily="18" charset="0"/>
                <a:cs typeface="Times New Roman" panose="02020603050405020304" pitchFamily="18" charset="0"/>
              </a:rPr>
              <a:t>De informatie in het G1-formulier (verantwoorden van subsidies) wordt als niet zinvol ervaren door het veld.</a:t>
            </a:r>
            <a:endParaRPr lang="nl-NL" sz="1400" dirty="0">
              <a:latin typeface="+mj-lt"/>
              <a:ea typeface="Times New Roman" panose="02020603050405020304" pitchFamily="18" charset="0"/>
              <a:cs typeface="Times New Roman" panose="02020603050405020304" pitchFamily="18" charset="0"/>
            </a:endParaRPr>
          </a:p>
          <a:p>
            <a:pPr marL="342900" indent="-342900">
              <a:buFont typeface="+mj-lt"/>
              <a:buAutoNum type="arabicPeriod"/>
            </a:pPr>
            <a:r>
              <a:rPr lang="nl-NL" sz="1400" dirty="0">
                <a:effectLst/>
                <a:latin typeface="+mj-lt"/>
                <a:ea typeface="Times New Roman" panose="02020603050405020304" pitchFamily="18" charset="0"/>
                <a:cs typeface="Times New Roman" panose="02020603050405020304" pitchFamily="18" charset="0"/>
              </a:rPr>
              <a:t>Informatie die wel in XBRL moet, maar niet in het bestuursverslag is verwarrend.</a:t>
            </a:r>
            <a:endParaRPr lang="nl-NL" sz="1400" dirty="0">
              <a:effectLst/>
              <a:latin typeface="+mj-lt"/>
              <a:ea typeface="Calibri" panose="020F0502020204030204" pitchFamily="34" charset="0"/>
              <a:cs typeface="Times New Roman" panose="02020603050405020304" pitchFamily="18" charset="0"/>
            </a:endParaRPr>
          </a:p>
          <a:p>
            <a:pPr marL="342900" indent="-342900">
              <a:buFont typeface="+mj-lt"/>
              <a:buAutoNum type="arabicPeriod"/>
            </a:pPr>
            <a:r>
              <a:rPr lang="nl-NL" sz="1400" dirty="0">
                <a:effectLst/>
                <a:latin typeface="+mj-lt"/>
                <a:ea typeface="Times New Roman" panose="02020603050405020304" pitchFamily="18" charset="0"/>
                <a:cs typeface="Times New Roman" panose="02020603050405020304" pitchFamily="18" charset="0"/>
              </a:rPr>
              <a:t>Werkdrukmiddelen: gaat om weinig geld, maar moet heel gedetailleerd in het bestuursverslag staan; dat is vreemd, tijdrovend en staat niet naar verhouding.</a:t>
            </a:r>
            <a:endParaRPr lang="nl-NL" sz="1400" dirty="0">
              <a:latin typeface="+mj-lt"/>
              <a:ea typeface="Times New Roman" panose="02020603050405020304" pitchFamily="18" charset="0"/>
              <a:cs typeface="Times New Roman" panose="02020603050405020304" pitchFamily="18" charset="0"/>
            </a:endParaRPr>
          </a:p>
          <a:p>
            <a:pPr marL="342900" indent="-342900">
              <a:buFont typeface="+mj-lt"/>
              <a:buAutoNum type="arabicPeriod"/>
            </a:pPr>
            <a:r>
              <a:rPr lang="nl-NL" sz="1400" dirty="0">
                <a:latin typeface="+mj-lt"/>
                <a:ea typeface="Calibri" panose="020F0502020204030204" pitchFamily="34" charset="0"/>
              </a:rPr>
              <a:t>V</a:t>
            </a:r>
            <a:r>
              <a:rPr lang="nl-NL" sz="1400" dirty="0">
                <a:effectLst/>
                <a:latin typeface="+mj-lt"/>
                <a:ea typeface="Calibri" panose="020F0502020204030204" pitchFamily="34" charset="0"/>
              </a:rPr>
              <a:t>raag vanuit de zaal of je RGS kan voorschrijven</a:t>
            </a:r>
            <a:r>
              <a:rPr lang="nl-NL" sz="1400" dirty="0">
                <a:latin typeface="+mj-lt"/>
                <a:ea typeface="Calibri" panose="020F0502020204030204" pitchFamily="34" charset="0"/>
              </a:rPr>
              <a:t>: </a:t>
            </a:r>
            <a:r>
              <a:rPr lang="nl-NL" sz="1400" dirty="0">
                <a:effectLst/>
                <a:latin typeface="+mj-lt"/>
                <a:ea typeface="Calibri" panose="020F0502020204030204" pitchFamily="34" charset="0"/>
              </a:rPr>
              <a:t>kan niet verplicht worden vanwege Grondwet, vrijheid van onderwijs (en administratie) maar het mag gewoon wel. Zeker vanuit sectororganisaties te regelen.</a:t>
            </a:r>
            <a:endParaRPr lang="nl-NL" sz="1400" dirty="0">
              <a:latin typeface="+mj-lt"/>
            </a:endParaRPr>
          </a:p>
        </p:txBody>
      </p:sp>
    </p:spTree>
    <p:extLst>
      <p:ext uri="{BB962C8B-B14F-4D97-AF65-F5344CB8AC3E}">
        <p14:creationId xmlns:p14="http://schemas.microsoft.com/office/powerpoint/2010/main" val="2889566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3F670-8EEA-A66F-F9C0-6AFD51D5EED2}"/>
              </a:ext>
            </a:extLst>
          </p:cNvPr>
          <p:cNvSpPr>
            <a:spLocks noGrp="1"/>
          </p:cNvSpPr>
          <p:nvPr>
            <p:ph type="title"/>
          </p:nvPr>
        </p:nvSpPr>
        <p:spPr/>
        <p:txBody>
          <a:bodyPr/>
          <a:lstStyle/>
          <a:p>
            <a:r>
              <a:rPr lang="nl-NL" dirty="0"/>
              <a:t>Terugblik Ketendag 5 maart 2024</a:t>
            </a:r>
          </a:p>
        </p:txBody>
      </p:sp>
      <p:sp>
        <p:nvSpPr>
          <p:cNvPr id="3" name="Tijdelijke aanduiding voor inhoud 2">
            <a:extLst>
              <a:ext uri="{FF2B5EF4-FFF2-40B4-BE49-F238E27FC236}">
                <a16:creationId xmlns:a16="http://schemas.microsoft.com/office/drawing/2014/main" id="{6843E3D7-F5F7-860C-B3DD-79F7EA2F4668}"/>
              </a:ext>
            </a:extLst>
          </p:cNvPr>
          <p:cNvSpPr>
            <a:spLocks noGrp="1"/>
          </p:cNvSpPr>
          <p:nvPr>
            <p:ph sz="half" idx="1"/>
          </p:nvPr>
        </p:nvSpPr>
        <p:spPr>
          <a:xfrm>
            <a:off x="518984" y="2088291"/>
            <a:ext cx="5251552" cy="4088672"/>
          </a:xfrm>
        </p:spPr>
        <p:txBody>
          <a:bodyPr/>
          <a:lstStyle/>
          <a:p>
            <a:r>
              <a:rPr lang="nl-NL" sz="2400" dirty="0"/>
              <a:t>Risico softwareleveranciers</a:t>
            </a:r>
          </a:p>
          <a:p>
            <a:r>
              <a:rPr lang="nl-NL" sz="2400" dirty="0"/>
              <a:t>Online vragenuurtje</a:t>
            </a:r>
          </a:p>
          <a:p>
            <a:r>
              <a:rPr lang="nl-NL" sz="2400" dirty="0"/>
              <a:t>Vragenuurtjes XBRL: 30 mei en 13 juni</a:t>
            </a:r>
          </a:p>
        </p:txBody>
      </p:sp>
      <p:pic>
        <p:nvPicPr>
          <p:cNvPr id="6" name="Afbeelding 5" descr="Afbeelding met overdekt, kleding, tekst, meubels">
            <a:extLst>
              <a:ext uri="{FF2B5EF4-FFF2-40B4-BE49-F238E27FC236}">
                <a16:creationId xmlns:a16="http://schemas.microsoft.com/office/drawing/2014/main" id="{02F8DC56-4BF3-5F67-E6DC-61CD27D72AAF}"/>
              </a:ext>
            </a:extLst>
          </p:cNvPr>
          <p:cNvPicPr>
            <a:picLocks noChangeAspect="1"/>
          </p:cNvPicPr>
          <p:nvPr/>
        </p:nvPicPr>
        <p:blipFill>
          <a:blip r:embed="rId3"/>
          <a:stretch>
            <a:fillRect/>
          </a:stretch>
        </p:blipFill>
        <p:spPr>
          <a:xfrm>
            <a:off x="6249692" y="2977850"/>
            <a:ext cx="4187399" cy="3140550"/>
          </a:xfrm>
          <a:prstGeom prst="rect">
            <a:avLst/>
          </a:prstGeom>
        </p:spPr>
      </p:pic>
      <p:sp>
        <p:nvSpPr>
          <p:cNvPr id="8" name="Tekstvak 7">
            <a:extLst>
              <a:ext uri="{FF2B5EF4-FFF2-40B4-BE49-F238E27FC236}">
                <a16:creationId xmlns:a16="http://schemas.microsoft.com/office/drawing/2014/main" id="{90703428-1063-ED59-16CD-8F782E19B4CE}"/>
              </a:ext>
            </a:extLst>
          </p:cNvPr>
          <p:cNvSpPr txBox="1"/>
          <p:nvPr/>
        </p:nvSpPr>
        <p:spPr>
          <a:xfrm>
            <a:off x="5770536" y="2088290"/>
            <a:ext cx="6096000" cy="830997"/>
          </a:xfrm>
          <a:prstGeom prst="rect">
            <a:avLst/>
          </a:prstGeom>
          <a:noFill/>
        </p:spPr>
        <p:txBody>
          <a:bodyPr wrap="square">
            <a:spAutoFit/>
          </a:bodyPr>
          <a:lstStyle/>
          <a:p>
            <a:pPr marL="342900" indent="-342900">
              <a:buFont typeface="Arial" panose="020B0604020202020204" pitchFamily="34" charset="0"/>
              <a:buChar char="•"/>
            </a:pPr>
            <a:r>
              <a:rPr lang="nl-NL" sz="2400" dirty="0">
                <a:latin typeface="+mj-lt"/>
              </a:rPr>
              <a:t>Waar willen we het over hebben bij volgende ketendagen?</a:t>
            </a:r>
          </a:p>
        </p:txBody>
      </p:sp>
    </p:spTree>
    <p:extLst>
      <p:ext uri="{BB962C8B-B14F-4D97-AF65-F5344CB8AC3E}">
        <p14:creationId xmlns:p14="http://schemas.microsoft.com/office/powerpoint/2010/main" val="1646970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1CBE0-CB13-4E97-BBD0-DC2B58C7F5D2}"/>
              </a:ext>
            </a:extLst>
          </p:cNvPr>
          <p:cNvSpPr>
            <a:spLocks noGrp="1"/>
          </p:cNvSpPr>
          <p:nvPr>
            <p:ph type="ctrTitle"/>
          </p:nvPr>
        </p:nvSpPr>
        <p:spPr>
          <a:xfrm>
            <a:off x="4515173" y="2529533"/>
            <a:ext cx="3161654" cy="937244"/>
          </a:xfrm>
        </p:spPr>
        <p:txBody>
          <a:bodyPr/>
          <a:lstStyle/>
          <a:p>
            <a:r>
              <a:rPr lang="nl-NL" dirty="0">
                <a:cs typeface="Calibri"/>
              </a:rPr>
              <a:t>Pauze</a:t>
            </a:r>
            <a:endParaRPr lang="nl-NL" dirty="0"/>
          </a:p>
        </p:txBody>
      </p:sp>
      <p:grpSp>
        <p:nvGrpSpPr>
          <p:cNvPr id="5" name="Groep 4">
            <a:extLst>
              <a:ext uri="{FF2B5EF4-FFF2-40B4-BE49-F238E27FC236}">
                <a16:creationId xmlns:a16="http://schemas.microsoft.com/office/drawing/2014/main" id="{4FB29D6A-63D9-9AF8-16B4-A19872C49339}"/>
              </a:ext>
            </a:extLst>
          </p:cNvPr>
          <p:cNvGrpSpPr/>
          <p:nvPr/>
        </p:nvGrpSpPr>
        <p:grpSpPr>
          <a:xfrm>
            <a:off x="8685064" y="3941905"/>
            <a:ext cx="2754461" cy="2187430"/>
            <a:chOff x="9061302" y="1333526"/>
            <a:chExt cx="2857163" cy="2521841"/>
          </a:xfrm>
        </p:grpSpPr>
        <p:sp>
          <p:nvSpPr>
            <p:cNvPr id="9" name="Tekstvak 8">
              <a:extLst>
                <a:ext uri="{FF2B5EF4-FFF2-40B4-BE49-F238E27FC236}">
                  <a16:creationId xmlns:a16="http://schemas.microsoft.com/office/drawing/2014/main" id="{25F19858-1E2C-A11A-C239-D17C90F760DE}"/>
                </a:ext>
              </a:extLst>
            </p:cNvPr>
            <p:cNvSpPr txBox="1"/>
            <p:nvPr/>
          </p:nvSpPr>
          <p:spPr>
            <a:xfrm>
              <a:off x="9061302" y="1333526"/>
              <a:ext cx="2857163" cy="461665"/>
            </a:xfrm>
            <a:prstGeom prst="rect">
              <a:avLst/>
            </a:prstGeom>
            <a:noFill/>
          </p:spPr>
          <p:txBody>
            <a:bodyPr wrap="square">
              <a:spAutoFit/>
            </a:bodyPr>
            <a:lstStyle/>
            <a:p>
              <a:pPr algn="ctr"/>
              <a:r>
                <a:rPr lang="nl-NL" sz="2400" dirty="0">
                  <a:cs typeface="Calibri Light"/>
                </a:rPr>
                <a:t>Lees de testimonials </a:t>
              </a:r>
              <a:endParaRPr lang="nl-NL" sz="2400" dirty="0"/>
            </a:p>
          </p:txBody>
        </p:sp>
        <p:pic>
          <p:nvPicPr>
            <p:cNvPr id="10" name="Afbeelding 9" descr="Afbeelding met patroon, plein, pixel, ontwerp&#10;&#10;Automatisch gegenereerde beschrijving">
              <a:extLst>
                <a:ext uri="{FF2B5EF4-FFF2-40B4-BE49-F238E27FC236}">
                  <a16:creationId xmlns:a16="http://schemas.microsoft.com/office/drawing/2014/main" id="{9098B551-5EF8-72D9-1199-3F2E54B17DAA}"/>
                </a:ext>
              </a:extLst>
            </p:cNvPr>
            <p:cNvPicPr>
              <a:picLocks noChangeAspect="1"/>
            </p:cNvPicPr>
            <p:nvPr/>
          </p:nvPicPr>
          <p:blipFill>
            <a:blip r:embed="rId2"/>
            <a:stretch>
              <a:fillRect/>
            </a:stretch>
          </p:blipFill>
          <p:spPr>
            <a:xfrm>
              <a:off x="9488703" y="1853007"/>
              <a:ext cx="2002360" cy="2002360"/>
            </a:xfrm>
            <a:prstGeom prst="rect">
              <a:avLst/>
            </a:prstGeom>
          </p:spPr>
        </p:pic>
      </p:grpSp>
      <p:pic>
        <p:nvPicPr>
          <p:cNvPr id="4" name="Afbeelding 3" descr="Afbeelding met kleding, persoon, person, schoeisel&#10;&#10;Automatisch gegenereerde beschrijving">
            <a:extLst>
              <a:ext uri="{FF2B5EF4-FFF2-40B4-BE49-F238E27FC236}">
                <a16:creationId xmlns:a16="http://schemas.microsoft.com/office/drawing/2014/main" id="{1DBF0B08-DC9D-0AA7-406F-515576262F7C}"/>
              </a:ext>
            </a:extLst>
          </p:cNvPr>
          <p:cNvPicPr>
            <a:picLocks noChangeAspect="1"/>
          </p:cNvPicPr>
          <p:nvPr/>
        </p:nvPicPr>
        <p:blipFill>
          <a:blip r:embed="rId3"/>
          <a:stretch>
            <a:fillRect/>
          </a:stretch>
        </p:blipFill>
        <p:spPr>
          <a:xfrm>
            <a:off x="1323837" y="3690935"/>
            <a:ext cx="1828800" cy="2438400"/>
          </a:xfrm>
          <a:prstGeom prst="rect">
            <a:avLst/>
          </a:prstGeom>
        </p:spPr>
      </p:pic>
      <p:pic>
        <p:nvPicPr>
          <p:cNvPr id="12" name="Afbeelding 11" descr="Afbeelding met kleding, persoon, schoeisel, person&#10;&#10;Automatisch gegenereerde beschrijving">
            <a:extLst>
              <a:ext uri="{FF2B5EF4-FFF2-40B4-BE49-F238E27FC236}">
                <a16:creationId xmlns:a16="http://schemas.microsoft.com/office/drawing/2014/main" id="{E5295EE3-4CE7-7D73-6704-31452749716F}"/>
              </a:ext>
            </a:extLst>
          </p:cNvPr>
          <p:cNvPicPr>
            <a:picLocks noChangeAspect="1"/>
          </p:cNvPicPr>
          <p:nvPr/>
        </p:nvPicPr>
        <p:blipFill>
          <a:blip r:embed="rId4"/>
          <a:stretch>
            <a:fillRect/>
          </a:stretch>
        </p:blipFill>
        <p:spPr>
          <a:xfrm>
            <a:off x="3261004" y="3690935"/>
            <a:ext cx="3251201" cy="2438400"/>
          </a:xfrm>
          <a:prstGeom prst="rect">
            <a:avLst/>
          </a:prstGeom>
        </p:spPr>
      </p:pic>
      <p:pic>
        <p:nvPicPr>
          <p:cNvPr id="14" name="Afbeelding 13" descr="Afbeelding met kleding, persoon, Menselijk gezicht, glimlach&#10;&#10;Automatisch gegenereerde beschrijving">
            <a:extLst>
              <a:ext uri="{FF2B5EF4-FFF2-40B4-BE49-F238E27FC236}">
                <a16:creationId xmlns:a16="http://schemas.microsoft.com/office/drawing/2014/main" id="{4F2E40D8-52E7-9509-874C-960DB2CB6616}"/>
              </a:ext>
            </a:extLst>
          </p:cNvPr>
          <p:cNvPicPr>
            <a:picLocks noChangeAspect="1"/>
          </p:cNvPicPr>
          <p:nvPr/>
        </p:nvPicPr>
        <p:blipFill>
          <a:blip r:embed="rId5"/>
          <a:stretch>
            <a:fillRect/>
          </a:stretch>
        </p:blipFill>
        <p:spPr>
          <a:xfrm>
            <a:off x="6643374" y="3690935"/>
            <a:ext cx="1828800" cy="2438400"/>
          </a:xfrm>
          <a:prstGeom prst="rect">
            <a:avLst/>
          </a:prstGeom>
        </p:spPr>
      </p:pic>
    </p:spTree>
    <p:extLst>
      <p:ext uri="{BB962C8B-B14F-4D97-AF65-F5344CB8AC3E}">
        <p14:creationId xmlns:p14="http://schemas.microsoft.com/office/powerpoint/2010/main" val="1866669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83AE2-C27D-438A-813E-B3CF76C94EC2}"/>
              </a:ext>
            </a:extLst>
          </p:cNvPr>
          <p:cNvSpPr>
            <a:spLocks noGrp="1"/>
          </p:cNvSpPr>
          <p:nvPr>
            <p:ph type="title" idx="4294967295"/>
          </p:nvPr>
        </p:nvSpPr>
        <p:spPr>
          <a:xfrm>
            <a:off x="3214539" y="2563745"/>
            <a:ext cx="7543949" cy="1730509"/>
          </a:xfrm>
        </p:spPr>
        <p:txBody>
          <a:bodyPr>
            <a:normAutofit/>
          </a:bodyPr>
          <a:lstStyle/>
          <a:p>
            <a:pPr algn="ctr">
              <a:lnSpc>
                <a:spcPct val="100000"/>
              </a:lnSpc>
            </a:pPr>
            <a:r>
              <a:rPr lang="nl-NL" dirty="0">
                <a:solidFill>
                  <a:schemeClr val="bg1"/>
                </a:solidFill>
                <a:cs typeface="Calibri"/>
              </a:rPr>
              <a:t>Update Onderwijspersoneel</a:t>
            </a:r>
            <a:br>
              <a:rPr lang="nl-NL" dirty="0">
                <a:solidFill>
                  <a:schemeClr val="bg1"/>
                </a:solidFill>
                <a:cs typeface="Calibri"/>
              </a:rPr>
            </a:br>
            <a:r>
              <a:rPr lang="nl-NL" b="0" dirty="0">
                <a:solidFill>
                  <a:schemeClr val="bg1"/>
                </a:solidFill>
                <a:cs typeface="Calibri"/>
              </a:rPr>
              <a:t>door Jeroen Smit</a:t>
            </a:r>
            <a:endParaRPr lang="nl-NL" b="0" noProof="1">
              <a:solidFill>
                <a:schemeClr val="bg1"/>
              </a:solidFill>
            </a:endParaRPr>
          </a:p>
        </p:txBody>
      </p:sp>
      <p:pic>
        <p:nvPicPr>
          <p:cNvPr id="6" name="Afbeelding 5" descr="Afbeelding met tekst, kleding, standaard, person&#10;&#10;Automatisch gegenereerde beschrijving">
            <a:extLst>
              <a:ext uri="{FF2B5EF4-FFF2-40B4-BE49-F238E27FC236}">
                <a16:creationId xmlns:a16="http://schemas.microsoft.com/office/drawing/2014/main" id="{7610DC89-FB37-4963-BC5A-AB6BDB8855F6}"/>
              </a:ext>
            </a:extLst>
          </p:cNvPr>
          <p:cNvPicPr>
            <a:picLocks noChangeAspect="1"/>
          </p:cNvPicPr>
          <p:nvPr/>
        </p:nvPicPr>
        <p:blipFill>
          <a:blip r:embed="rId2"/>
          <a:stretch>
            <a:fillRect/>
          </a:stretch>
        </p:blipFill>
        <p:spPr>
          <a:xfrm>
            <a:off x="510322" y="2942481"/>
            <a:ext cx="2415757" cy="3221009"/>
          </a:xfrm>
          <a:prstGeom prst="rect">
            <a:avLst/>
          </a:prstGeom>
        </p:spPr>
      </p:pic>
    </p:spTree>
    <p:extLst>
      <p:ext uri="{BB962C8B-B14F-4D97-AF65-F5344CB8AC3E}">
        <p14:creationId xmlns:p14="http://schemas.microsoft.com/office/powerpoint/2010/main" val="3502044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7F8AFEA-C736-806B-A046-F5EFF8CEAA8E}"/>
              </a:ext>
            </a:extLst>
          </p:cNvPr>
          <p:cNvSpPr/>
          <p:nvPr/>
        </p:nvSpPr>
        <p:spPr>
          <a:xfrm>
            <a:off x="0" y="1449103"/>
            <a:ext cx="12192000" cy="493776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kstvak 7">
            <a:extLst>
              <a:ext uri="{FF2B5EF4-FFF2-40B4-BE49-F238E27FC236}">
                <a16:creationId xmlns:a16="http://schemas.microsoft.com/office/drawing/2014/main" id="{B235880F-A546-D9ED-FC84-0C56BDCBD04E}"/>
              </a:ext>
            </a:extLst>
          </p:cNvPr>
          <p:cNvSpPr txBox="1"/>
          <p:nvPr/>
        </p:nvSpPr>
        <p:spPr>
          <a:xfrm>
            <a:off x="1817187" y="697524"/>
            <a:ext cx="5011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FFFFFF"/>
                </a:solidFill>
                <a:effectLst/>
                <a:uLnTx/>
                <a:uFillTx/>
                <a:latin typeface="Verdana"/>
                <a:ea typeface="+mn-ea"/>
                <a:cs typeface="+mn-cs"/>
              </a:rPr>
              <a:t>Onderwijspersoneel</a:t>
            </a:r>
            <a:r>
              <a:rPr kumimoji="0" lang="nl-NL" sz="1800" b="1" i="0" u="none" strike="noStrike" kern="1200" cap="none" spc="0" normalizeH="0" baseline="0" noProof="0" dirty="0">
                <a:ln>
                  <a:noFill/>
                </a:ln>
                <a:solidFill>
                  <a:srgbClr val="FFFFFF"/>
                </a:solidFill>
                <a:effectLst/>
                <a:uLnTx/>
                <a:uFillTx/>
                <a:latin typeface="Verdana"/>
                <a:ea typeface="+mn-ea"/>
                <a:cs typeface="+mn-cs"/>
              </a:rPr>
              <a:t> </a:t>
            </a:r>
          </a:p>
        </p:txBody>
      </p:sp>
      <p:sp>
        <p:nvSpPr>
          <p:cNvPr id="2" name="Tekstvak 1">
            <a:extLst>
              <a:ext uri="{FF2B5EF4-FFF2-40B4-BE49-F238E27FC236}">
                <a16:creationId xmlns:a16="http://schemas.microsoft.com/office/drawing/2014/main" id="{56F6D9D4-AB23-FA8A-7DE0-FB6CF321B5EA}"/>
              </a:ext>
            </a:extLst>
          </p:cNvPr>
          <p:cNvSpPr txBox="1"/>
          <p:nvPr/>
        </p:nvSpPr>
        <p:spPr>
          <a:xfrm>
            <a:off x="428414" y="2356251"/>
            <a:ext cx="5362870" cy="3043654"/>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Verdana"/>
                <a:ea typeface="+mn-ea"/>
                <a:cs typeface="+mn-cs"/>
              </a:rPr>
              <a:t>Personeel Niet In Loondienst</a:t>
            </a: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Levering van de gegevens voor 1-7-24</a:t>
            </a: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Status : 21 % (23-5)</a:t>
            </a: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endParaRPr kumimoji="0" lang="nl-NL" sz="1600" b="0" i="0" u="none" strike="noStrike" kern="1200" cap="none" spc="0" normalizeH="0" baseline="0" noProof="0" dirty="0">
              <a:ln>
                <a:noFill/>
              </a:ln>
              <a:solidFill>
                <a:srgbClr val="000000"/>
              </a:solidFill>
              <a:effectLst/>
              <a:uLnTx/>
              <a:uFillTx/>
              <a:latin typeface="Verdana"/>
              <a:ea typeface="+mn-ea"/>
              <a:cs typeface="+mn-cs"/>
            </a:endParaRP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Levering volgend jaar via XBRL portaal? </a:t>
            </a:r>
          </a:p>
          <a:p>
            <a:pPr marL="457200" marR="0" lvl="1" indent="0" algn="l" defTabSz="914400" rtl="0" eaLnBrk="1" fontAlgn="auto" latinLnBrk="0" hangingPunct="1">
              <a:lnSpc>
                <a:spcPct val="200000"/>
              </a:lnSpc>
              <a:spcBef>
                <a:spcPts val="0"/>
              </a:spcBef>
              <a:spcAft>
                <a:spcPts val="0"/>
              </a:spcAft>
              <a:buClrTx/>
              <a:buSzTx/>
              <a:buFontTx/>
              <a:buNone/>
              <a:tabLst/>
              <a:defRPr/>
            </a:pPr>
            <a:endParaRPr kumimoji="0" lang="nl-NL" sz="1900" b="1"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kstvak 3">
            <a:extLst>
              <a:ext uri="{FF2B5EF4-FFF2-40B4-BE49-F238E27FC236}">
                <a16:creationId xmlns:a16="http://schemas.microsoft.com/office/drawing/2014/main" id="{8ED7A6F8-9CA0-448D-EA6F-F2736322E01F}"/>
              </a:ext>
            </a:extLst>
          </p:cNvPr>
          <p:cNvSpPr txBox="1"/>
          <p:nvPr/>
        </p:nvSpPr>
        <p:spPr>
          <a:xfrm>
            <a:off x="6168217" y="2359827"/>
            <a:ext cx="5646849" cy="296645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Verdana"/>
                <a:ea typeface="+mn-ea"/>
                <a:cs typeface="+mn-cs"/>
              </a:rPr>
              <a:t>Personeel In Loondienst </a:t>
            </a: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Nieuwe aanlevering van bestandslevering naar gevalsgewijze</a:t>
            </a:r>
          </a:p>
          <a:p>
            <a:pPr marL="1257300" marR="0" lvl="2"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Gevalsgewijze behandeling, per bericht goedkeuring/afkeuring</a:t>
            </a: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Pilot kwaliteitscontrole over de levering</a:t>
            </a:r>
          </a:p>
        </p:txBody>
      </p:sp>
      <p:cxnSp>
        <p:nvCxnSpPr>
          <p:cNvPr id="5" name="Rechte verbindingslijn 4">
            <a:extLst>
              <a:ext uri="{FF2B5EF4-FFF2-40B4-BE49-F238E27FC236}">
                <a16:creationId xmlns:a16="http://schemas.microsoft.com/office/drawing/2014/main" id="{68669B92-005C-9DA4-F88A-42505915EE05}"/>
              </a:ext>
            </a:extLst>
          </p:cNvPr>
          <p:cNvCxnSpPr>
            <a:cxnSpLocks/>
          </p:cNvCxnSpPr>
          <p:nvPr/>
        </p:nvCxnSpPr>
        <p:spPr>
          <a:xfrm>
            <a:off x="5905510" y="2462205"/>
            <a:ext cx="0" cy="3167063"/>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86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7F8AFEA-C736-806B-A046-F5EFF8CEAA8E}"/>
              </a:ext>
            </a:extLst>
          </p:cNvPr>
          <p:cNvSpPr/>
          <p:nvPr/>
        </p:nvSpPr>
        <p:spPr>
          <a:xfrm>
            <a:off x="0" y="1449103"/>
            <a:ext cx="12192000" cy="493776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kstvak 7">
            <a:extLst>
              <a:ext uri="{FF2B5EF4-FFF2-40B4-BE49-F238E27FC236}">
                <a16:creationId xmlns:a16="http://schemas.microsoft.com/office/drawing/2014/main" id="{B235880F-A546-D9ED-FC84-0C56BDCBD04E}"/>
              </a:ext>
            </a:extLst>
          </p:cNvPr>
          <p:cNvSpPr txBox="1"/>
          <p:nvPr/>
        </p:nvSpPr>
        <p:spPr>
          <a:xfrm>
            <a:off x="1817187" y="697524"/>
            <a:ext cx="5011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FFFFFF"/>
                </a:solidFill>
                <a:effectLst/>
                <a:uLnTx/>
                <a:uFillTx/>
                <a:latin typeface="Verdana"/>
                <a:ea typeface="+mn-ea"/>
                <a:cs typeface="+mn-cs"/>
              </a:rPr>
              <a:t>Onderwijspersoneel</a:t>
            </a:r>
            <a:r>
              <a:rPr kumimoji="0" lang="nl-NL" sz="1800" b="1" i="0" u="none" strike="noStrike" kern="1200" cap="none" spc="0" normalizeH="0" baseline="0" noProof="0" dirty="0">
                <a:ln>
                  <a:noFill/>
                </a:ln>
                <a:solidFill>
                  <a:srgbClr val="FFFFFF"/>
                </a:solidFill>
                <a:effectLst/>
                <a:uLnTx/>
                <a:uFillTx/>
                <a:latin typeface="Verdana"/>
                <a:ea typeface="+mn-ea"/>
                <a:cs typeface="+mn-cs"/>
              </a:rPr>
              <a:t> </a:t>
            </a:r>
          </a:p>
        </p:txBody>
      </p:sp>
      <p:sp>
        <p:nvSpPr>
          <p:cNvPr id="7" name="Tekstvak 6">
            <a:extLst>
              <a:ext uri="{FF2B5EF4-FFF2-40B4-BE49-F238E27FC236}">
                <a16:creationId xmlns:a16="http://schemas.microsoft.com/office/drawing/2014/main" id="{B6C6BA32-78F4-A7A8-AA32-1692D8C76581}"/>
              </a:ext>
            </a:extLst>
          </p:cNvPr>
          <p:cNvSpPr txBox="1"/>
          <p:nvPr/>
        </p:nvSpPr>
        <p:spPr>
          <a:xfrm>
            <a:off x="348714" y="2394489"/>
            <a:ext cx="5747286" cy="3046988"/>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Verdana"/>
                <a:ea typeface="+mn-ea"/>
                <a:cs typeface="+mn-cs"/>
              </a:rPr>
              <a:t>Verbeteren kwaliteit - aspecten </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000000"/>
              </a:solidFill>
              <a:effectLst/>
              <a:uLnTx/>
              <a:uFillTx/>
              <a:latin typeface="Verdan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Aanleveren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Rappelleren, controleren of er geleverd is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600" b="0" i="0" u="none" strike="noStrike" kern="1200" cap="none" spc="0" normalizeH="0" baseline="0" noProof="0" dirty="0">
              <a:ln>
                <a:noFill/>
              </a:ln>
              <a:solidFill>
                <a:srgbClr val="000000"/>
              </a:solidFill>
              <a:effectLst/>
              <a:uLnTx/>
              <a:uFillTx/>
              <a:latin typeface="Verdan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Juistheid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In eerste instantie: waardelijsten, formaten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600" b="0" i="0" u="none" strike="noStrike" kern="1200" cap="none" spc="0" normalizeH="0" baseline="0" noProof="0" dirty="0">
              <a:ln>
                <a:noFill/>
              </a:ln>
              <a:solidFill>
                <a:srgbClr val="000000"/>
              </a:solidFill>
              <a:effectLst/>
              <a:uLnTx/>
              <a:uFillTx/>
              <a:latin typeface="Verdan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Volledigheid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Zijn alle gegevens geleverd?</a:t>
            </a:r>
          </a:p>
        </p:txBody>
      </p:sp>
      <p:sp>
        <p:nvSpPr>
          <p:cNvPr id="2" name="Tekstvak 1">
            <a:extLst>
              <a:ext uri="{FF2B5EF4-FFF2-40B4-BE49-F238E27FC236}">
                <a16:creationId xmlns:a16="http://schemas.microsoft.com/office/drawing/2014/main" id="{87DA76C7-1652-7DDC-A1AE-EE3D72C222A0}"/>
              </a:ext>
            </a:extLst>
          </p:cNvPr>
          <p:cNvSpPr txBox="1"/>
          <p:nvPr/>
        </p:nvSpPr>
        <p:spPr>
          <a:xfrm>
            <a:off x="6548362" y="2397823"/>
            <a:ext cx="5391228" cy="3043654"/>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Verdana"/>
                <a:ea typeface="+mn-ea"/>
                <a:cs typeface="+mn-cs"/>
              </a:rPr>
              <a:t>Volledigheid</a:t>
            </a:r>
            <a:r>
              <a:rPr kumimoji="0" lang="nl-NL" sz="1600" b="0" i="0" u="none" strike="noStrike" kern="1200" cap="none" spc="0" normalizeH="0" baseline="0" noProof="0" dirty="0">
                <a:ln>
                  <a:noFill/>
                </a:ln>
                <a:solidFill>
                  <a:srgbClr val="000000"/>
                </a:solidFill>
                <a:effectLst/>
                <a:uLnTx/>
                <a:uFillTx/>
                <a:latin typeface="Verdana"/>
                <a:ea typeface="+mn-ea"/>
                <a:cs typeface="+mn-cs"/>
              </a:rPr>
              <a:t> </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Zo vroeg mogelijk bepalen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Wat is volledig/wie bepaalt dat?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000000"/>
              </a:solidFill>
              <a:effectLst/>
              <a:uLnTx/>
              <a:uFillTx/>
              <a:latin typeface="Verdana"/>
              <a:ea typeface="+mn-ea"/>
              <a:cs typeface="+mn-cs"/>
            </a:endParaRPr>
          </a:p>
          <a:p>
            <a:pPr marL="465138"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bevoegd gezag</a:t>
            </a:r>
          </a:p>
          <a:p>
            <a:pPr marL="465138"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600" b="0" i="0" u="none" strike="noStrike" kern="1200" cap="none" spc="0" normalizeH="0" baseline="0" noProof="0" dirty="0">
              <a:ln>
                <a:noFill/>
              </a:ln>
              <a:solidFill>
                <a:srgbClr val="000000"/>
              </a:solidFill>
              <a:effectLst/>
              <a:uLnTx/>
              <a:uFillTx/>
              <a:latin typeface="Verdana"/>
              <a:ea typeface="+mn-ea"/>
              <a:cs typeface="+mn-cs"/>
            </a:endParaRPr>
          </a:p>
          <a:p>
            <a:pPr marL="465138"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Verdana"/>
                <a:ea typeface="+mn-ea"/>
                <a:cs typeface="+mn-cs"/>
              </a:rPr>
              <a:t>dus: bevoegd gezag informeren (spiegelen)</a:t>
            </a:r>
          </a:p>
          <a:p>
            <a:pPr marL="457200" marR="0" lvl="1" indent="0" algn="l" defTabSz="914400" rtl="0" eaLnBrk="1" fontAlgn="auto" latinLnBrk="0" hangingPunct="1">
              <a:lnSpc>
                <a:spcPct val="200000"/>
              </a:lnSpc>
              <a:spcBef>
                <a:spcPts val="0"/>
              </a:spcBef>
              <a:spcAft>
                <a:spcPts val="0"/>
              </a:spcAft>
              <a:buClrTx/>
              <a:buSzTx/>
              <a:buFontTx/>
              <a:buNone/>
              <a:tabLst/>
              <a:defRPr/>
            </a:pPr>
            <a:endParaRPr kumimoji="0" lang="nl-NL" sz="1900" b="1"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5" name="Rechte verbindingslijn 4">
            <a:extLst>
              <a:ext uri="{FF2B5EF4-FFF2-40B4-BE49-F238E27FC236}">
                <a16:creationId xmlns:a16="http://schemas.microsoft.com/office/drawing/2014/main" id="{B455D4E2-72E4-1169-8370-C9F0BD39A15F}"/>
              </a:ext>
            </a:extLst>
          </p:cNvPr>
          <p:cNvCxnSpPr>
            <a:cxnSpLocks/>
          </p:cNvCxnSpPr>
          <p:nvPr/>
        </p:nvCxnSpPr>
        <p:spPr>
          <a:xfrm>
            <a:off x="6119819" y="2595563"/>
            <a:ext cx="0" cy="3138487"/>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93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7F8AFEA-C736-806B-A046-F5EFF8CEAA8E}"/>
              </a:ext>
            </a:extLst>
          </p:cNvPr>
          <p:cNvSpPr/>
          <p:nvPr/>
        </p:nvSpPr>
        <p:spPr>
          <a:xfrm>
            <a:off x="0" y="1449103"/>
            <a:ext cx="12192000" cy="493776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kstvak 7">
            <a:extLst>
              <a:ext uri="{FF2B5EF4-FFF2-40B4-BE49-F238E27FC236}">
                <a16:creationId xmlns:a16="http://schemas.microsoft.com/office/drawing/2014/main" id="{B235880F-A546-D9ED-FC84-0C56BDCBD04E}"/>
              </a:ext>
            </a:extLst>
          </p:cNvPr>
          <p:cNvSpPr txBox="1"/>
          <p:nvPr/>
        </p:nvSpPr>
        <p:spPr>
          <a:xfrm>
            <a:off x="1817187" y="697524"/>
            <a:ext cx="5011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FFFFFF"/>
                </a:solidFill>
                <a:effectLst/>
                <a:uLnTx/>
                <a:uFillTx/>
                <a:latin typeface="Verdana"/>
                <a:ea typeface="+mn-ea"/>
                <a:cs typeface="+mn-cs"/>
              </a:rPr>
              <a:t>Onderwijspersoneel</a:t>
            </a:r>
            <a:r>
              <a:rPr kumimoji="0" lang="nl-NL" sz="1800" b="1" i="0" u="none" strike="noStrike" kern="1200" cap="none" spc="0" normalizeH="0" baseline="0" noProof="0" dirty="0">
                <a:ln>
                  <a:noFill/>
                </a:ln>
                <a:solidFill>
                  <a:srgbClr val="FFFFFF"/>
                </a:solidFill>
                <a:effectLst/>
                <a:uLnTx/>
                <a:uFillTx/>
                <a:latin typeface="Verdana"/>
                <a:ea typeface="+mn-ea"/>
                <a:cs typeface="+mn-cs"/>
              </a:rPr>
              <a:t> </a:t>
            </a:r>
          </a:p>
        </p:txBody>
      </p:sp>
      <p:sp>
        <p:nvSpPr>
          <p:cNvPr id="6" name="Tekstvak 5">
            <a:extLst>
              <a:ext uri="{FF2B5EF4-FFF2-40B4-BE49-F238E27FC236}">
                <a16:creationId xmlns:a16="http://schemas.microsoft.com/office/drawing/2014/main" id="{D2944FD8-F2B3-0130-47CF-28D82F621A67}"/>
              </a:ext>
            </a:extLst>
          </p:cNvPr>
          <p:cNvSpPr txBox="1"/>
          <p:nvPr/>
        </p:nvSpPr>
        <p:spPr>
          <a:xfrm>
            <a:off x="1011844" y="1908591"/>
            <a:ext cx="9455712" cy="1196994"/>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nl-NL" sz="1900" b="1" i="0" u="none" strike="noStrike" kern="1200" cap="none" spc="0" normalizeH="0" baseline="0" noProof="0" dirty="0">
                <a:ln>
                  <a:noFill/>
                </a:ln>
                <a:solidFill>
                  <a:srgbClr val="000000"/>
                </a:solidFill>
                <a:effectLst/>
                <a:uLnTx/>
                <a:uFillTx/>
                <a:latin typeface="Verdana"/>
                <a:ea typeface="+mn-ea"/>
                <a:cs typeface="+mn-cs"/>
              </a:rPr>
              <a:t>Voorbeeld 1: aantal personeel en fte per instelling</a:t>
            </a:r>
          </a:p>
          <a:p>
            <a:pPr marL="457200" marR="0" lvl="1" indent="0" algn="l" defTabSz="914400" rtl="0" eaLnBrk="1" fontAlgn="auto" latinLnBrk="0" hangingPunct="1">
              <a:lnSpc>
                <a:spcPct val="200000"/>
              </a:lnSpc>
              <a:spcBef>
                <a:spcPts val="0"/>
              </a:spcBef>
              <a:spcAft>
                <a:spcPts val="0"/>
              </a:spcAft>
              <a:buClrTx/>
              <a:buSzTx/>
              <a:buFontTx/>
              <a:buNone/>
              <a:tabLst/>
              <a:defRPr/>
            </a:pPr>
            <a:endParaRPr kumimoji="0" lang="nl-NL" sz="1900" b="1" i="0" u="none" strike="noStrike" kern="1200" cap="none" spc="0" normalizeH="0" baseline="0" noProof="0" dirty="0">
              <a:ln>
                <a:noFill/>
              </a:ln>
              <a:solidFill>
                <a:srgbClr val="000000"/>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C002093E-D123-E786-996A-E46F78D624EE}"/>
              </a:ext>
            </a:extLst>
          </p:cNvPr>
          <p:cNvPicPr>
            <a:picLocks noChangeAspect="1"/>
          </p:cNvPicPr>
          <p:nvPr/>
        </p:nvPicPr>
        <p:blipFill>
          <a:blip r:embed="rId3"/>
          <a:stretch>
            <a:fillRect/>
          </a:stretch>
        </p:blipFill>
        <p:spPr>
          <a:xfrm>
            <a:off x="1093777" y="3002308"/>
            <a:ext cx="4811723" cy="1121284"/>
          </a:xfrm>
          <a:prstGeom prst="rect">
            <a:avLst/>
          </a:prstGeom>
        </p:spPr>
      </p:pic>
      <p:pic>
        <p:nvPicPr>
          <p:cNvPr id="4" name="Afbeelding 3">
            <a:extLst>
              <a:ext uri="{FF2B5EF4-FFF2-40B4-BE49-F238E27FC236}">
                <a16:creationId xmlns:a16="http://schemas.microsoft.com/office/drawing/2014/main" id="{22D8F033-DD90-AF8D-2D2F-5FB4602966B7}"/>
              </a:ext>
            </a:extLst>
          </p:cNvPr>
          <p:cNvPicPr>
            <a:picLocks noChangeAspect="1"/>
          </p:cNvPicPr>
          <p:nvPr/>
        </p:nvPicPr>
        <p:blipFill>
          <a:blip r:embed="rId4"/>
          <a:stretch>
            <a:fillRect/>
          </a:stretch>
        </p:blipFill>
        <p:spPr>
          <a:xfrm>
            <a:off x="6045806" y="3002308"/>
            <a:ext cx="4762500" cy="2986615"/>
          </a:xfrm>
          <a:prstGeom prst="rect">
            <a:avLst/>
          </a:prstGeom>
        </p:spPr>
      </p:pic>
    </p:spTree>
    <p:extLst>
      <p:ext uri="{BB962C8B-B14F-4D97-AF65-F5344CB8AC3E}">
        <p14:creationId xmlns:p14="http://schemas.microsoft.com/office/powerpoint/2010/main" val="219618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7F8AFEA-C736-806B-A046-F5EFF8CEAA8E}"/>
              </a:ext>
            </a:extLst>
          </p:cNvPr>
          <p:cNvSpPr/>
          <p:nvPr/>
        </p:nvSpPr>
        <p:spPr>
          <a:xfrm>
            <a:off x="0" y="1449103"/>
            <a:ext cx="12192000" cy="493776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kstvak 7">
            <a:extLst>
              <a:ext uri="{FF2B5EF4-FFF2-40B4-BE49-F238E27FC236}">
                <a16:creationId xmlns:a16="http://schemas.microsoft.com/office/drawing/2014/main" id="{B235880F-A546-D9ED-FC84-0C56BDCBD04E}"/>
              </a:ext>
            </a:extLst>
          </p:cNvPr>
          <p:cNvSpPr txBox="1"/>
          <p:nvPr/>
        </p:nvSpPr>
        <p:spPr>
          <a:xfrm>
            <a:off x="1817187" y="697524"/>
            <a:ext cx="5011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FFFFFF"/>
                </a:solidFill>
                <a:effectLst/>
                <a:uLnTx/>
                <a:uFillTx/>
                <a:latin typeface="Verdana"/>
                <a:ea typeface="+mn-ea"/>
                <a:cs typeface="+mn-cs"/>
              </a:rPr>
              <a:t>Onderwijspersoneel</a:t>
            </a:r>
            <a:r>
              <a:rPr kumimoji="0" lang="nl-NL" sz="1800" b="1" i="0" u="none" strike="noStrike" kern="1200" cap="none" spc="0" normalizeH="0" baseline="0" noProof="0" dirty="0">
                <a:ln>
                  <a:noFill/>
                </a:ln>
                <a:solidFill>
                  <a:srgbClr val="FFFFFF"/>
                </a:solidFill>
                <a:effectLst/>
                <a:uLnTx/>
                <a:uFillTx/>
                <a:latin typeface="Verdana"/>
                <a:ea typeface="+mn-ea"/>
                <a:cs typeface="+mn-cs"/>
              </a:rPr>
              <a:t> </a:t>
            </a:r>
          </a:p>
        </p:txBody>
      </p:sp>
      <p:pic>
        <p:nvPicPr>
          <p:cNvPr id="4" name="Afbeelding 3">
            <a:extLst>
              <a:ext uri="{FF2B5EF4-FFF2-40B4-BE49-F238E27FC236}">
                <a16:creationId xmlns:a16="http://schemas.microsoft.com/office/drawing/2014/main" id="{F573C54B-9476-318E-799F-799801EA14EB}"/>
              </a:ext>
            </a:extLst>
          </p:cNvPr>
          <p:cNvPicPr>
            <a:picLocks noChangeAspect="1"/>
          </p:cNvPicPr>
          <p:nvPr/>
        </p:nvPicPr>
        <p:blipFill>
          <a:blip r:embed="rId3"/>
          <a:stretch>
            <a:fillRect/>
          </a:stretch>
        </p:blipFill>
        <p:spPr>
          <a:xfrm>
            <a:off x="1074361" y="2835187"/>
            <a:ext cx="4212566" cy="3011698"/>
          </a:xfrm>
          <a:prstGeom prst="rect">
            <a:avLst/>
          </a:prstGeom>
        </p:spPr>
      </p:pic>
      <p:sp>
        <p:nvSpPr>
          <p:cNvPr id="5" name="Tekstvak 4">
            <a:extLst>
              <a:ext uri="{FF2B5EF4-FFF2-40B4-BE49-F238E27FC236}">
                <a16:creationId xmlns:a16="http://schemas.microsoft.com/office/drawing/2014/main" id="{8D9042B2-B096-779E-C18B-389092C79D1B}"/>
              </a:ext>
            </a:extLst>
          </p:cNvPr>
          <p:cNvSpPr txBox="1"/>
          <p:nvPr/>
        </p:nvSpPr>
        <p:spPr>
          <a:xfrm>
            <a:off x="1011844" y="1908591"/>
            <a:ext cx="9455712" cy="1196994"/>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nl-NL" sz="1900" b="1" i="0" u="none" strike="noStrike" kern="1200" cap="none" spc="0" normalizeH="0" baseline="0" noProof="0" dirty="0">
                <a:ln>
                  <a:noFill/>
                </a:ln>
                <a:solidFill>
                  <a:srgbClr val="000000"/>
                </a:solidFill>
                <a:effectLst/>
                <a:uLnTx/>
                <a:uFillTx/>
                <a:latin typeface="Verdana"/>
                <a:ea typeface="+mn-ea"/>
                <a:cs typeface="+mn-cs"/>
              </a:rPr>
              <a:t>Voorbeeld 2: aantal personeel en fte voor gehele bestuur</a:t>
            </a:r>
          </a:p>
          <a:p>
            <a:pPr marL="457200" marR="0" lvl="1" indent="0" algn="l" defTabSz="914400" rtl="0" eaLnBrk="1" fontAlgn="auto" latinLnBrk="0" hangingPunct="1">
              <a:lnSpc>
                <a:spcPct val="200000"/>
              </a:lnSpc>
              <a:spcBef>
                <a:spcPts val="0"/>
              </a:spcBef>
              <a:spcAft>
                <a:spcPts val="0"/>
              </a:spcAft>
              <a:buClrTx/>
              <a:buSzTx/>
              <a:buFontTx/>
              <a:buNone/>
              <a:tabLst/>
              <a:defRPr/>
            </a:pPr>
            <a:endParaRPr kumimoji="0" lang="nl-NL" sz="1900" b="1" i="0" u="none" strike="noStrike" kern="1200" cap="none" spc="0" normalizeH="0" baseline="0" noProof="0" dirty="0">
              <a:ln>
                <a:noFill/>
              </a:ln>
              <a:solidFill>
                <a:srgbClr val="000000"/>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404B8030-3470-0561-9D60-FACD5BE1CCCE}"/>
              </a:ext>
            </a:extLst>
          </p:cNvPr>
          <p:cNvPicPr>
            <a:picLocks noChangeAspect="1"/>
          </p:cNvPicPr>
          <p:nvPr/>
        </p:nvPicPr>
        <p:blipFill>
          <a:blip r:embed="rId4"/>
          <a:stretch>
            <a:fillRect/>
          </a:stretch>
        </p:blipFill>
        <p:spPr>
          <a:xfrm>
            <a:off x="5819274" y="2793140"/>
            <a:ext cx="5566371" cy="2698021"/>
          </a:xfrm>
          <a:prstGeom prst="rect">
            <a:avLst/>
          </a:prstGeom>
        </p:spPr>
      </p:pic>
    </p:spTree>
    <p:extLst>
      <p:ext uri="{BB962C8B-B14F-4D97-AF65-F5344CB8AC3E}">
        <p14:creationId xmlns:p14="http://schemas.microsoft.com/office/powerpoint/2010/main" val="100624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7F8AFEA-C736-806B-A046-F5EFF8CEAA8E}"/>
              </a:ext>
            </a:extLst>
          </p:cNvPr>
          <p:cNvSpPr/>
          <p:nvPr/>
        </p:nvSpPr>
        <p:spPr>
          <a:xfrm>
            <a:off x="0" y="1449103"/>
            <a:ext cx="12192000" cy="493776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kstvak 7">
            <a:extLst>
              <a:ext uri="{FF2B5EF4-FFF2-40B4-BE49-F238E27FC236}">
                <a16:creationId xmlns:a16="http://schemas.microsoft.com/office/drawing/2014/main" id="{B235880F-A546-D9ED-FC84-0C56BDCBD04E}"/>
              </a:ext>
            </a:extLst>
          </p:cNvPr>
          <p:cNvSpPr txBox="1"/>
          <p:nvPr/>
        </p:nvSpPr>
        <p:spPr>
          <a:xfrm>
            <a:off x="1817187" y="697524"/>
            <a:ext cx="5011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FFFFFF"/>
                </a:solidFill>
                <a:effectLst/>
                <a:uLnTx/>
                <a:uFillTx/>
                <a:latin typeface="Verdana"/>
                <a:ea typeface="+mn-ea"/>
                <a:cs typeface="+mn-cs"/>
              </a:rPr>
              <a:t>Onderwijspersoneel</a:t>
            </a:r>
            <a:r>
              <a:rPr kumimoji="0" lang="nl-NL" sz="1800" b="1" i="0" u="none" strike="noStrike" kern="1200" cap="none" spc="0" normalizeH="0" baseline="0" noProof="0" dirty="0">
                <a:ln>
                  <a:noFill/>
                </a:ln>
                <a:solidFill>
                  <a:srgbClr val="FFFFFF"/>
                </a:solidFill>
                <a:effectLst/>
                <a:uLnTx/>
                <a:uFillTx/>
                <a:latin typeface="Verdana"/>
                <a:ea typeface="+mn-ea"/>
                <a:cs typeface="+mn-cs"/>
              </a:rPr>
              <a:t> </a:t>
            </a:r>
          </a:p>
        </p:txBody>
      </p:sp>
      <p:pic>
        <p:nvPicPr>
          <p:cNvPr id="4" name="Afbeelding 3">
            <a:extLst>
              <a:ext uri="{FF2B5EF4-FFF2-40B4-BE49-F238E27FC236}">
                <a16:creationId xmlns:a16="http://schemas.microsoft.com/office/drawing/2014/main" id="{84D2A59F-5F6B-0A5B-0A75-A327480FEAFE}"/>
              </a:ext>
            </a:extLst>
          </p:cNvPr>
          <p:cNvPicPr>
            <a:picLocks noChangeAspect="1"/>
          </p:cNvPicPr>
          <p:nvPr/>
        </p:nvPicPr>
        <p:blipFill>
          <a:blip r:embed="rId3"/>
          <a:stretch>
            <a:fillRect/>
          </a:stretch>
        </p:blipFill>
        <p:spPr>
          <a:xfrm>
            <a:off x="1104213" y="2697158"/>
            <a:ext cx="4832744" cy="1877335"/>
          </a:xfrm>
          <a:prstGeom prst="rect">
            <a:avLst/>
          </a:prstGeom>
        </p:spPr>
      </p:pic>
      <p:sp>
        <p:nvSpPr>
          <p:cNvPr id="10" name="Tekstvak 9">
            <a:extLst>
              <a:ext uri="{FF2B5EF4-FFF2-40B4-BE49-F238E27FC236}">
                <a16:creationId xmlns:a16="http://schemas.microsoft.com/office/drawing/2014/main" id="{19DA4EBA-BFE0-22EE-9AB3-05C58B569FD4}"/>
              </a:ext>
            </a:extLst>
          </p:cNvPr>
          <p:cNvSpPr txBox="1"/>
          <p:nvPr/>
        </p:nvSpPr>
        <p:spPr>
          <a:xfrm>
            <a:off x="1011844" y="1908591"/>
            <a:ext cx="9455712" cy="1166217"/>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nl-NL" sz="1900" b="1" i="0" u="none" strike="noStrike" kern="1200" cap="none" spc="0" normalizeH="0" baseline="0" noProof="0" dirty="0">
                <a:ln>
                  <a:noFill/>
                </a:ln>
                <a:solidFill>
                  <a:srgbClr val="000000"/>
                </a:solidFill>
                <a:effectLst/>
                <a:uLnTx/>
                <a:uFillTx/>
                <a:latin typeface="Verdana"/>
                <a:ea typeface="+mn-ea"/>
                <a:cs typeface="+mn-cs"/>
              </a:rPr>
              <a:t>Voorbeeld 3: inzicht per functiecategorie</a:t>
            </a:r>
          </a:p>
          <a:p>
            <a:pPr marL="457200" marR="0" lvl="1" indent="0" algn="l" defTabSz="914400" rtl="0" eaLnBrk="1" fontAlgn="auto" latinLnBrk="0" hangingPunct="1">
              <a:lnSpc>
                <a:spcPct val="200000"/>
              </a:lnSpc>
              <a:spcBef>
                <a:spcPts val="0"/>
              </a:spcBef>
              <a:spcAft>
                <a:spcPts val="0"/>
              </a:spcAft>
              <a:buClrTx/>
              <a:buSzTx/>
              <a:buFontTx/>
              <a:buNone/>
              <a:tabLst/>
              <a:defRPr/>
            </a:pPr>
            <a:endParaRPr kumimoji="0" lang="nl-NL" sz="1900" b="1" i="0" u="none" strike="noStrike" kern="1200" cap="none" spc="0" normalizeH="0" baseline="0" noProof="0" dirty="0">
              <a:ln>
                <a:noFill/>
              </a:ln>
              <a:solidFill>
                <a:srgbClr val="000000"/>
              </a:solidFill>
              <a:effectLst/>
              <a:uLnTx/>
              <a:uFillTx/>
              <a:latin typeface="Verdana"/>
              <a:ea typeface="+mn-ea"/>
              <a:cs typeface="+mn-cs"/>
            </a:endParaRPr>
          </a:p>
        </p:txBody>
      </p:sp>
      <p:pic>
        <p:nvPicPr>
          <p:cNvPr id="2" name="Afbeelding 1">
            <a:extLst>
              <a:ext uri="{FF2B5EF4-FFF2-40B4-BE49-F238E27FC236}">
                <a16:creationId xmlns:a16="http://schemas.microsoft.com/office/drawing/2014/main" id="{484A47B0-BC22-F2C0-429D-390E8D6B76C4}"/>
              </a:ext>
            </a:extLst>
          </p:cNvPr>
          <p:cNvPicPr>
            <a:picLocks noChangeAspect="1"/>
          </p:cNvPicPr>
          <p:nvPr/>
        </p:nvPicPr>
        <p:blipFill>
          <a:blip r:embed="rId4"/>
          <a:stretch>
            <a:fillRect/>
          </a:stretch>
        </p:blipFill>
        <p:spPr>
          <a:xfrm>
            <a:off x="6255045" y="2697158"/>
            <a:ext cx="4986554" cy="2405985"/>
          </a:xfrm>
          <a:prstGeom prst="rect">
            <a:avLst/>
          </a:prstGeom>
        </p:spPr>
      </p:pic>
    </p:spTree>
    <p:extLst>
      <p:ext uri="{BB962C8B-B14F-4D97-AF65-F5344CB8AC3E}">
        <p14:creationId xmlns:p14="http://schemas.microsoft.com/office/powerpoint/2010/main" val="310882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7F8AFEA-C736-806B-A046-F5EFF8CEAA8E}"/>
              </a:ext>
            </a:extLst>
          </p:cNvPr>
          <p:cNvSpPr/>
          <p:nvPr/>
        </p:nvSpPr>
        <p:spPr>
          <a:xfrm>
            <a:off x="0" y="1449103"/>
            <a:ext cx="12192000" cy="493776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kstvak 7">
            <a:extLst>
              <a:ext uri="{FF2B5EF4-FFF2-40B4-BE49-F238E27FC236}">
                <a16:creationId xmlns:a16="http://schemas.microsoft.com/office/drawing/2014/main" id="{B235880F-A546-D9ED-FC84-0C56BDCBD04E}"/>
              </a:ext>
            </a:extLst>
          </p:cNvPr>
          <p:cNvSpPr txBox="1"/>
          <p:nvPr/>
        </p:nvSpPr>
        <p:spPr>
          <a:xfrm>
            <a:off x="1817187" y="697524"/>
            <a:ext cx="5011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FFFFFF"/>
                </a:solidFill>
                <a:effectLst/>
                <a:uLnTx/>
                <a:uFillTx/>
                <a:latin typeface="Verdana"/>
                <a:ea typeface="+mn-ea"/>
                <a:cs typeface="+mn-cs"/>
              </a:rPr>
              <a:t>Onderwijspersoneel</a:t>
            </a:r>
            <a:r>
              <a:rPr kumimoji="0" lang="nl-NL" sz="1800" b="1" i="0" u="none" strike="noStrike" kern="1200" cap="none" spc="0" normalizeH="0" baseline="0" noProof="0" dirty="0">
                <a:ln>
                  <a:noFill/>
                </a:ln>
                <a:solidFill>
                  <a:srgbClr val="FFFFFF"/>
                </a:solidFill>
                <a:effectLst/>
                <a:uLnTx/>
                <a:uFillTx/>
                <a:latin typeface="Verdana"/>
                <a:ea typeface="+mn-ea"/>
                <a:cs typeface="+mn-cs"/>
              </a:rPr>
              <a:t> </a:t>
            </a:r>
          </a:p>
        </p:txBody>
      </p:sp>
      <p:sp>
        <p:nvSpPr>
          <p:cNvPr id="5" name="Tekstvak 4">
            <a:extLst>
              <a:ext uri="{FF2B5EF4-FFF2-40B4-BE49-F238E27FC236}">
                <a16:creationId xmlns:a16="http://schemas.microsoft.com/office/drawing/2014/main" id="{796C76D0-23E6-B62E-91F4-277B52DBC0F3}"/>
              </a:ext>
            </a:extLst>
          </p:cNvPr>
          <p:cNvSpPr txBox="1"/>
          <p:nvPr/>
        </p:nvSpPr>
        <p:spPr>
          <a:xfrm>
            <a:off x="1011844" y="1908591"/>
            <a:ext cx="9455712" cy="2079928"/>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nl-NL" sz="1900" b="1" i="0" u="none" strike="noStrike" kern="1200" cap="none" spc="0" normalizeH="0" baseline="0" noProof="0" dirty="0">
                <a:ln>
                  <a:noFill/>
                </a:ln>
                <a:solidFill>
                  <a:srgbClr val="000000"/>
                </a:solidFill>
                <a:effectLst/>
                <a:uLnTx/>
                <a:uFillTx/>
                <a:latin typeface="Verdana"/>
                <a:ea typeface="+mn-ea"/>
                <a:cs typeface="+mn-cs"/>
              </a:rPr>
              <a:t>Hoe verder?</a:t>
            </a:r>
            <a:endParaRPr kumimoji="0" lang="nl-NL" sz="1900" b="0" i="0" u="none" strike="noStrike" kern="1200" cap="none" spc="0" normalizeH="0" baseline="0" noProof="0" dirty="0">
              <a:ln>
                <a:noFill/>
              </a:ln>
              <a:solidFill>
                <a:srgbClr val="000000"/>
              </a:solidFill>
              <a:effectLst/>
              <a:uLnTx/>
              <a:uFillTx/>
              <a:latin typeface="Verdana"/>
              <a:ea typeface="+mn-ea"/>
              <a:cs typeface="+mn-cs"/>
            </a:endParaRP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nl-NL" sz="1900" b="0" i="0" u="none" strike="noStrike" kern="1200" cap="none" spc="0" normalizeH="0" baseline="0" noProof="0" dirty="0">
                <a:ln>
                  <a:noFill/>
                </a:ln>
                <a:solidFill>
                  <a:srgbClr val="000000"/>
                </a:solidFill>
                <a:effectLst/>
                <a:uLnTx/>
                <a:uFillTx/>
                <a:latin typeface="Verdana"/>
                <a:ea typeface="+mn-ea"/>
                <a:cs typeface="+mn-cs"/>
              </a:rPr>
              <a:t>Starten met uitwerking eerste controles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1900" b="0" i="0" u="none" strike="noStrike" kern="1200" cap="none" spc="0" normalizeH="0" baseline="0" noProof="0" dirty="0">
                <a:ln>
                  <a:noFill/>
                </a:ln>
                <a:solidFill>
                  <a:srgbClr val="000000"/>
                </a:solidFill>
                <a:effectLst/>
                <a:uLnTx/>
                <a:uFillTx/>
                <a:latin typeface="Verdana"/>
                <a:ea typeface="+mn-ea"/>
                <a:cs typeface="+mn-cs"/>
              </a:rPr>
              <a:t>Sparren met klankbordgroep</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1900" b="0" i="0" u="none" strike="noStrike" kern="1200" cap="none" spc="0" normalizeH="0" baseline="0" noProof="0" dirty="0">
                <a:ln>
                  <a:noFill/>
                </a:ln>
                <a:solidFill>
                  <a:srgbClr val="000000"/>
                </a:solidFill>
                <a:effectLst/>
                <a:uLnTx/>
                <a:uFillTx/>
                <a:latin typeface="Verdana"/>
                <a:ea typeface="+mn-ea"/>
                <a:cs typeface="+mn-cs"/>
              </a:rPr>
              <a:t>Klein beginnen, daarna aanpassen/uitbreiden</a:t>
            </a:r>
          </a:p>
        </p:txBody>
      </p:sp>
    </p:spTree>
    <p:extLst>
      <p:ext uri="{BB962C8B-B14F-4D97-AF65-F5344CB8AC3E}">
        <p14:creationId xmlns:p14="http://schemas.microsoft.com/office/powerpoint/2010/main" val="170824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AC30ADC-AA19-0990-D52B-8C832D4285D8}"/>
              </a:ext>
            </a:extLst>
          </p:cNvPr>
          <p:cNvSpPr txBox="1"/>
          <p:nvPr/>
        </p:nvSpPr>
        <p:spPr>
          <a:xfrm>
            <a:off x="716348" y="1257454"/>
            <a:ext cx="10857657" cy="4247317"/>
          </a:xfrm>
          <a:prstGeom prst="rect">
            <a:avLst/>
          </a:prstGeom>
          <a:noFill/>
        </p:spPr>
        <p:txBody>
          <a:bodyPr wrap="square" rtlCol="0" anchor="t">
            <a:spAutoFit/>
          </a:bodyPr>
          <a:lstStyle/>
          <a:p>
            <a:r>
              <a:rPr lang="nl-NL" b="1" dirty="0">
                <a:solidFill>
                  <a:srgbClr val="0068B3"/>
                </a:solidFill>
                <a:latin typeface="+mj-lt"/>
                <a:cs typeface="Calibri Light"/>
              </a:rPr>
              <a:t>Belangrijkste aandachtspunten vanuit de zaal naar aanleiding van de presentatie:</a:t>
            </a:r>
            <a:endParaRPr lang="nl-NL" b="1" dirty="0">
              <a:solidFill>
                <a:srgbClr val="0068B3"/>
              </a:solidFill>
              <a:latin typeface="Calibri Light"/>
              <a:cs typeface="Calibri Light"/>
            </a:endParaRPr>
          </a:p>
          <a:p>
            <a:endParaRPr lang="nl-NL" dirty="0">
              <a:latin typeface="Calibri Light"/>
              <a:cs typeface="Calibri Light"/>
            </a:endParaRPr>
          </a:p>
          <a:p>
            <a:pPr marL="342900" indent="-342900">
              <a:buAutoNum type="arabicPeriod"/>
            </a:pPr>
            <a:r>
              <a:rPr lang="nl-NL" dirty="0">
                <a:latin typeface="+mj-lt"/>
                <a:cs typeface="Calibri Light"/>
              </a:rPr>
              <a:t>Waarom is dit nodig?</a:t>
            </a:r>
          </a:p>
          <a:p>
            <a:pPr marL="628650" lvl="2" indent="-342900">
              <a:buAutoNum type="alphaLcPeriod"/>
            </a:pPr>
            <a:r>
              <a:rPr lang="nl-NL" dirty="0">
                <a:latin typeface="+mj-lt"/>
                <a:cs typeface="Calibri Light"/>
              </a:rPr>
              <a:t>Geef aan wat het probleem met de kwaliteit van de resultaten is</a:t>
            </a:r>
          </a:p>
          <a:p>
            <a:pPr marL="628650" lvl="2" indent="-342900">
              <a:buAutoNum type="alphaLcPeriod"/>
            </a:pPr>
            <a:r>
              <a:rPr lang="nl-NL" dirty="0">
                <a:latin typeface="+mj-lt"/>
                <a:cs typeface="Calibri Light"/>
              </a:rPr>
              <a:t>Geef aan wat besturen aan een oplossing kunnen bijdragen</a:t>
            </a:r>
            <a:endParaRPr lang="nl-NL" dirty="0">
              <a:latin typeface="Calibri Light"/>
              <a:cs typeface="Calibri Light"/>
            </a:endParaRPr>
          </a:p>
          <a:p>
            <a:pPr marL="342900" indent="-342900">
              <a:buAutoNum type="arabicPeriod"/>
            </a:pPr>
            <a:r>
              <a:rPr lang="nl-NL" dirty="0">
                <a:latin typeface="+mj-lt"/>
                <a:cs typeface="Calibri Light"/>
              </a:rPr>
              <a:t>Wellicht zijn andere opties mogelijk, zoals bijschatten e.d. (red: dat doen we op zich nu al)</a:t>
            </a:r>
            <a:endParaRPr lang="nl-NL" dirty="0">
              <a:latin typeface="Calibri Light"/>
              <a:cs typeface="Calibri Light"/>
            </a:endParaRPr>
          </a:p>
          <a:p>
            <a:pPr marL="342900" indent="-342900">
              <a:buAutoNum type="arabicPeriod"/>
            </a:pPr>
            <a:r>
              <a:rPr lang="nl-NL" dirty="0">
                <a:latin typeface="+mj-lt"/>
                <a:cs typeface="Calibri Light"/>
              </a:rPr>
              <a:t>Als je rapporteert/spiegelt: vooral richten op afwijkingen</a:t>
            </a:r>
            <a:endParaRPr lang="nl-NL" dirty="0">
              <a:latin typeface="Calibri"/>
              <a:cs typeface="Calibri"/>
            </a:endParaRPr>
          </a:p>
          <a:p>
            <a:pPr marL="628650" lvl="2" indent="-342900">
              <a:buAutoNum type="alphaLcPeriod"/>
            </a:pPr>
            <a:r>
              <a:rPr lang="nl-NL" dirty="0">
                <a:latin typeface="+mj-lt"/>
                <a:cs typeface="Calibri Light"/>
              </a:rPr>
              <a:t>Scholen/besturen zitten niet te wachten op extra werk</a:t>
            </a:r>
            <a:endParaRPr lang="nl-NL" dirty="0">
              <a:latin typeface="Calibri"/>
              <a:cs typeface="Calibri"/>
            </a:endParaRPr>
          </a:p>
          <a:p>
            <a:pPr marL="628650" lvl="2" indent="-342900">
              <a:buAutoNum type="alphaLcPeriod"/>
            </a:pPr>
            <a:r>
              <a:rPr lang="nl-NL" dirty="0">
                <a:latin typeface="+mj-lt"/>
                <a:cs typeface="Calibri Light"/>
              </a:rPr>
              <a:t>Overzichten met aantallen zeggen op zich weinig</a:t>
            </a:r>
            <a:endParaRPr lang="nl-NL" dirty="0">
              <a:latin typeface="Calibri"/>
              <a:cs typeface="Calibri"/>
            </a:endParaRPr>
          </a:p>
          <a:p>
            <a:endParaRPr lang="nl-NL" dirty="0">
              <a:latin typeface="Calibri Light"/>
              <a:cs typeface="Calibri Light"/>
            </a:endParaRPr>
          </a:p>
          <a:p>
            <a:r>
              <a:rPr lang="nl-NL" dirty="0">
                <a:latin typeface="Calibri Light"/>
                <a:cs typeface="Calibri Light"/>
              </a:rPr>
              <a:t>De bovenstaande punten nemen we mee voor het opstarten van de klankbordgroep. </a:t>
            </a:r>
            <a:endParaRPr lang="nl-NL" dirty="0">
              <a:latin typeface="Calibri"/>
              <a:cs typeface="Calibri"/>
            </a:endParaRPr>
          </a:p>
          <a:p>
            <a:endParaRPr lang="nl-NL" dirty="0">
              <a:latin typeface="Calibri Light"/>
              <a:cs typeface="Calibri Light"/>
            </a:endParaRPr>
          </a:p>
          <a:p>
            <a:r>
              <a:rPr lang="nl-NL" dirty="0">
                <a:latin typeface="Calibri Light"/>
                <a:cs typeface="Calibri Light"/>
              </a:rPr>
              <a:t>Geïnteresseerden kunnen zich melden bij Relatiebeheer, Sahida van der Sluis, e-mailadres </a:t>
            </a:r>
            <a:r>
              <a:rPr lang="nl-NL" dirty="0">
                <a:latin typeface="Calibri Light"/>
                <a:cs typeface="Calibri Light"/>
                <a:hlinkClick r:id="rId3"/>
              </a:rPr>
              <a:t>sahida.vandersluis@duo.nl</a:t>
            </a:r>
            <a:r>
              <a:rPr lang="nl-NL" dirty="0">
                <a:latin typeface="Calibri Light"/>
                <a:cs typeface="Calibri Light"/>
              </a:rPr>
              <a:t> voor een klankbordgroep aangaande (evt. rapportages omtrent) de kwaliteitsverbetering.</a:t>
            </a:r>
            <a:endParaRPr lang="nl-NL" dirty="0">
              <a:cs typeface="Calibri"/>
            </a:endParaRPr>
          </a:p>
        </p:txBody>
      </p:sp>
    </p:spTree>
    <p:extLst>
      <p:ext uri="{BB962C8B-B14F-4D97-AF65-F5344CB8AC3E}">
        <p14:creationId xmlns:p14="http://schemas.microsoft.com/office/powerpoint/2010/main" val="1719226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83AE2-C27D-438A-813E-B3CF76C94EC2}"/>
              </a:ext>
            </a:extLst>
          </p:cNvPr>
          <p:cNvSpPr>
            <a:spLocks noGrp="1"/>
          </p:cNvSpPr>
          <p:nvPr>
            <p:ph type="title" idx="4294967295"/>
          </p:nvPr>
        </p:nvSpPr>
        <p:spPr>
          <a:xfrm>
            <a:off x="3214539" y="2563745"/>
            <a:ext cx="5762921" cy="1730509"/>
          </a:xfrm>
        </p:spPr>
        <p:txBody>
          <a:bodyPr>
            <a:normAutofit fontScale="90000"/>
          </a:bodyPr>
          <a:lstStyle/>
          <a:p>
            <a:pPr algn="ctr">
              <a:lnSpc>
                <a:spcPct val="150000"/>
              </a:lnSpc>
            </a:pPr>
            <a:r>
              <a:rPr lang="nl-NL" dirty="0">
                <a:solidFill>
                  <a:schemeClr val="bg1"/>
                </a:solidFill>
                <a:cs typeface="Calibri"/>
              </a:rPr>
              <a:t>Update werkgroep iXBRL</a:t>
            </a:r>
            <a:br>
              <a:rPr lang="nl-NL" dirty="0">
                <a:solidFill>
                  <a:schemeClr val="bg1"/>
                </a:solidFill>
                <a:cs typeface="Calibri"/>
              </a:rPr>
            </a:br>
            <a:r>
              <a:rPr lang="nl-NL" b="0" dirty="0">
                <a:solidFill>
                  <a:schemeClr val="bg1"/>
                </a:solidFill>
                <a:cs typeface="Calibri"/>
              </a:rPr>
              <a:t>door</a:t>
            </a:r>
            <a:r>
              <a:rPr lang="nl-NL" dirty="0">
                <a:solidFill>
                  <a:schemeClr val="bg1"/>
                </a:solidFill>
                <a:cs typeface="Calibri"/>
              </a:rPr>
              <a:t> Evert van Ekelenburg</a:t>
            </a:r>
            <a:endParaRPr lang="nl-NL" noProof="1">
              <a:solidFill>
                <a:schemeClr val="bg1"/>
              </a:solidFill>
            </a:endParaRPr>
          </a:p>
        </p:txBody>
      </p:sp>
    </p:spTree>
    <p:extLst>
      <p:ext uri="{BB962C8B-B14F-4D97-AF65-F5344CB8AC3E}">
        <p14:creationId xmlns:p14="http://schemas.microsoft.com/office/powerpoint/2010/main" val="1959281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1E599-573D-AA64-0CEC-6C8403903524}"/>
              </a:ext>
            </a:extLst>
          </p:cNvPr>
          <p:cNvSpPr>
            <a:spLocks noGrp="1"/>
          </p:cNvSpPr>
          <p:nvPr>
            <p:ph type="ctrTitle"/>
          </p:nvPr>
        </p:nvSpPr>
        <p:spPr>
          <a:xfrm>
            <a:off x="1524000" y="1551162"/>
            <a:ext cx="9144000" cy="2126006"/>
          </a:xfrm>
        </p:spPr>
        <p:txBody>
          <a:bodyPr>
            <a:normAutofit/>
          </a:bodyPr>
          <a:lstStyle/>
          <a:p>
            <a:r>
              <a:rPr lang="nl-NL" sz="4000" dirty="0"/>
              <a:t>Clustering onderwerpen ketendagen</a:t>
            </a:r>
          </a:p>
        </p:txBody>
      </p:sp>
    </p:spTree>
    <p:extLst>
      <p:ext uri="{BB962C8B-B14F-4D97-AF65-F5344CB8AC3E}">
        <p14:creationId xmlns:p14="http://schemas.microsoft.com/office/powerpoint/2010/main" val="641326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C05091B-5FE7-9FE0-F010-6086124C5609}"/>
              </a:ext>
            </a:extLst>
          </p:cNvPr>
          <p:cNvSpPr>
            <a:spLocks noGrp="1"/>
          </p:cNvSpPr>
          <p:nvPr>
            <p:ph type="title"/>
          </p:nvPr>
        </p:nvSpPr>
        <p:spPr>
          <a:xfrm>
            <a:off x="3950105" y="2943507"/>
            <a:ext cx="4903384" cy="904309"/>
          </a:xfrm>
        </p:spPr>
        <p:txBody>
          <a:bodyPr>
            <a:normAutofit fontScale="90000"/>
          </a:bodyPr>
          <a:lstStyle/>
          <a:p>
            <a:r>
              <a:rPr lang="nl-NL" dirty="0"/>
              <a:t>Opbrengst PoC1</a:t>
            </a:r>
          </a:p>
        </p:txBody>
      </p:sp>
    </p:spTree>
    <p:extLst>
      <p:ext uri="{BB962C8B-B14F-4D97-AF65-F5344CB8AC3E}">
        <p14:creationId xmlns:p14="http://schemas.microsoft.com/office/powerpoint/2010/main" val="3038544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3C464-2E4A-2665-7D1C-FA232931CC55}"/>
              </a:ext>
            </a:extLst>
          </p:cNvPr>
          <p:cNvSpPr txBox="1">
            <a:spLocks/>
          </p:cNvSpPr>
          <p:nvPr/>
        </p:nvSpPr>
        <p:spPr>
          <a:xfrm>
            <a:off x="409513" y="1525625"/>
            <a:ext cx="11145794" cy="704335"/>
          </a:xfrm>
          <a:prstGeom prst="rect">
            <a:avLst/>
          </a:prstGeom>
        </p:spPr>
        <p:txBody>
          <a:bodyPr>
            <a:normAutofit/>
          </a:bodyPr>
          <a:lstStyle>
            <a:lvl1pPr algn="l" defTabSz="914400" rtl="0" eaLnBrk="1" latinLnBrk="0" hangingPunct="1">
              <a:lnSpc>
                <a:spcPct val="90000"/>
              </a:lnSpc>
              <a:spcBef>
                <a:spcPct val="0"/>
              </a:spcBef>
              <a:buNone/>
              <a:defRPr sz="4000" b="1" i="0" kern="1200" baseline="0">
                <a:solidFill>
                  <a:schemeClr val="accent5"/>
                </a:solidFill>
                <a:latin typeface="Calibri" panose="020F0502020204030204" pitchFamily="34" charset="0"/>
                <a:ea typeface="+mj-ea"/>
                <a:cs typeface="+mj-cs"/>
              </a:defRPr>
            </a:lvl1pPr>
          </a:lstStyle>
          <a:p>
            <a:r>
              <a:rPr lang="nl-NL" dirty="0"/>
              <a:t>Bezochte instellingen</a:t>
            </a:r>
          </a:p>
        </p:txBody>
      </p:sp>
      <p:sp>
        <p:nvSpPr>
          <p:cNvPr id="3" name="Tijdelijke aanduiding voor inhoud 2">
            <a:extLst>
              <a:ext uri="{FF2B5EF4-FFF2-40B4-BE49-F238E27FC236}">
                <a16:creationId xmlns:a16="http://schemas.microsoft.com/office/drawing/2014/main" id="{E82D67E5-2988-7564-25DB-2777DFDB426F}"/>
              </a:ext>
            </a:extLst>
          </p:cNvPr>
          <p:cNvSpPr txBox="1">
            <a:spLocks/>
          </p:cNvSpPr>
          <p:nvPr/>
        </p:nvSpPr>
        <p:spPr>
          <a:xfrm>
            <a:off x="481594" y="2229960"/>
            <a:ext cx="11611668" cy="40886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a:p>
            <a:endParaRPr lang="nl-NL" dirty="0"/>
          </a:p>
        </p:txBody>
      </p:sp>
      <p:sp>
        <p:nvSpPr>
          <p:cNvPr id="7" name="Tekstvak 6">
            <a:extLst>
              <a:ext uri="{FF2B5EF4-FFF2-40B4-BE49-F238E27FC236}">
                <a16:creationId xmlns:a16="http://schemas.microsoft.com/office/drawing/2014/main" id="{21E1A506-2743-3447-2724-C094918D0F5B}"/>
              </a:ext>
            </a:extLst>
          </p:cNvPr>
          <p:cNvSpPr txBox="1"/>
          <p:nvPr/>
        </p:nvSpPr>
        <p:spPr>
          <a:xfrm>
            <a:off x="481593" y="2149011"/>
            <a:ext cx="8269601" cy="3416320"/>
          </a:xfrm>
          <a:prstGeom prst="rect">
            <a:avLst/>
          </a:prstGeom>
          <a:noFill/>
        </p:spPr>
        <p:txBody>
          <a:bodyPr wrap="square">
            <a:spAutoFit/>
          </a:bodyPr>
          <a:lstStyle/>
          <a:p>
            <a:pPr marL="285750" indent="-285750">
              <a:buFont typeface="Arial" panose="020B0604020202020204" pitchFamily="34" charset="0"/>
              <a:buChar char="•"/>
            </a:pPr>
            <a:r>
              <a:rPr lang="nl-NL" dirty="0"/>
              <a:t>Groenendijk Onderwijs</a:t>
            </a:r>
          </a:p>
          <a:p>
            <a:pPr marL="285750" indent="-285750">
              <a:buFont typeface="Arial" panose="020B0604020202020204" pitchFamily="34" charset="0"/>
              <a:buChar char="•"/>
            </a:pPr>
            <a:r>
              <a:rPr lang="nl-NL" dirty="0"/>
              <a:t>Vereniging voor Christelijk Voortgezet Onderwijs te Rotterdam en Omgeving</a:t>
            </a:r>
          </a:p>
          <a:p>
            <a:pPr marL="285750" indent="-285750">
              <a:buFont typeface="Arial" panose="020B0604020202020204" pitchFamily="34" charset="0"/>
              <a:buChar char="•"/>
            </a:pPr>
            <a:r>
              <a:rPr lang="nl-NL" dirty="0"/>
              <a:t>Stichting SWV Voortgezet Onderwijs Nieuwe Waterweg Noord</a:t>
            </a:r>
          </a:p>
          <a:p>
            <a:pPr marL="285750" indent="-285750">
              <a:buFont typeface="Arial" panose="020B0604020202020204" pitchFamily="34" charset="0"/>
              <a:buChar char="•"/>
            </a:pPr>
            <a:r>
              <a:rPr lang="nl-NL" dirty="0"/>
              <a:t>Stichting Katholiek Onderwijs Volendam</a:t>
            </a:r>
          </a:p>
          <a:p>
            <a:pPr marL="285750" indent="-285750">
              <a:buFont typeface="Arial" panose="020B0604020202020204" pitchFamily="34" charset="0"/>
              <a:buChar char="•"/>
            </a:pPr>
            <a:r>
              <a:rPr lang="nl-NL" dirty="0"/>
              <a:t>Onderwijsbureau Twente</a:t>
            </a:r>
          </a:p>
          <a:p>
            <a:pPr marL="285750" indent="-285750">
              <a:buFont typeface="Arial" panose="020B0604020202020204" pitchFamily="34" charset="0"/>
              <a:buChar char="•"/>
            </a:pPr>
            <a:r>
              <a:rPr lang="nl-NL" dirty="0"/>
              <a:t>Delta-onderwijs</a:t>
            </a:r>
          </a:p>
          <a:p>
            <a:pPr marL="285750" indent="-285750">
              <a:buFont typeface="Arial" panose="020B0604020202020204" pitchFamily="34" charset="0"/>
              <a:buChar char="•"/>
            </a:pPr>
            <a:r>
              <a:rPr lang="nl-NL" dirty="0"/>
              <a:t>Vereniging voor Gereformeerd Schoolonderwijs (VGS)</a:t>
            </a:r>
          </a:p>
          <a:p>
            <a:pPr marL="285750" indent="-285750">
              <a:buFont typeface="Arial" panose="020B0604020202020204" pitchFamily="34" charset="0"/>
              <a:buChar char="•"/>
            </a:pPr>
            <a:r>
              <a:rPr lang="nl-NL" dirty="0"/>
              <a:t>Stichting Christelijk Hoger Beroepsonderwijs op Gereformeerde Grondslag</a:t>
            </a:r>
          </a:p>
          <a:p>
            <a:pPr marL="285750" indent="-285750">
              <a:buFont typeface="Arial" panose="020B0604020202020204" pitchFamily="34" charset="0"/>
              <a:buChar char="•"/>
            </a:pPr>
            <a:r>
              <a:rPr lang="nl-NL" dirty="0"/>
              <a:t>Onderwijsbureau Meppel</a:t>
            </a:r>
          </a:p>
          <a:p>
            <a:pPr marL="285750" indent="-285750">
              <a:buFont typeface="Arial" panose="020B0604020202020204" pitchFamily="34" charset="0"/>
              <a:buChar char="•"/>
            </a:pPr>
            <a:r>
              <a:rPr lang="nl-NL" dirty="0"/>
              <a:t>Stichting Scholengroep LingeRijn, voor katholiek, protestants-christelijk en algemeen bijzonder onderwijs</a:t>
            </a:r>
          </a:p>
          <a:p>
            <a:pPr marL="285750" indent="-285750">
              <a:buFont typeface="Arial" panose="020B0604020202020204" pitchFamily="34" charset="0"/>
              <a:buChar char="•"/>
            </a:pPr>
            <a:r>
              <a:rPr lang="nl-NL" dirty="0"/>
              <a:t>Universiteit Twente</a:t>
            </a:r>
          </a:p>
        </p:txBody>
      </p:sp>
      <p:sp>
        <p:nvSpPr>
          <p:cNvPr id="9" name="Tekstvak 8">
            <a:extLst>
              <a:ext uri="{FF2B5EF4-FFF2-40B4-BE49-F238E27FC236}">
                <a16:creationId xmlns:a16="http://schemas.microsoft.com/office/drawing/2014/main" id="{FEBB9DE0-1A02-A9D1-0009-00B2CAB3D64D}"/>
              </a:ext>
            </a:extLst>
          </p:cNvPr>
          <p:cNvSpPr txBox="1"/>
          <p:nvPr/>
        </p:nvSpPr>
        <p:spPr>
          <a:xfrm>
            <a:off x="8779675" y="2149011"/>
            <a:ext cx="1220770" cy="3416320"/>
          </a:xfrm>
          <a:prstGeom prst="rect">
            <a:avLst/>
          </a:prstGeom>
          <a:noFill/>
        </p:spPr>
        <p:txBody>
          <a:bodyPr wrap="square">
            <a:spAutoFit/>
          </a:bodyPr>
          <a:lstStyle/>
          <a:p>
            <a:r>
              <a:rPr lang="it-IT" dirty="0"/>
              <a:t>PO/VO</a:t>
            </a:r>
          </a:p>
          <a:p>
            <a:r>
              <a:rPr lang="it-IT" dirty="0"/>
              <a:t>VO</a:t>
            </a:r>
          </a:p>
          <a:p>
            <a:r>
              <a:rPr lang="it-IT" dirty="0"/>
              <a:t>SWV VO</a:t>
            </a:r>
          </a:p>
          <a:p>
            <a:r>
              <a:rPr lang="it-IT" dirty="0"/>
              <a:t>PO/VO</a:t>
            </a:r>
          </a:p>
          <a:p>
            <a:r>
              <a:rPr lang="it-IT" dirty="0"/>
              <a:t>PO/VO</a:t>
            </a:r>
          </a:p>
          <a:p>
            <a:r>
              <a:rPr lang="it-IT" dirty="0"/>
              <a:t>PO</a:t>
            </a:r>
          </a:p>
          <a:p>
            <a:r>
              <a:rPr lang="it-IT" dirty="0"/>
              <a:t>PO/VO</a:t>
            </a:r>
          </a:p>
          <a:p>
            <a:r>
              <a:rPr lang="it-IT" dirty="0"/>
              <a:t>HO</a:t>
            </a:r>
          </a:p>
          <a:p>
            <a:r>
              <a:rPr lang="it-IT" dirty="0"/>
              <a:t>PO/VO</a:t>
            </a:r>
          </a:p>
          <a:p>
            <a:endParaRPr lang="it-IT" dirty="0"/>
          </a:p>
          <a:p>
            <a:r>
              <a:rPr lang="it-IT" dirty="0"/>
              <a:t>PO/VO</a:t>
            </a:r>
          </a:p>
          <a:p>
            <a:r>
              <a:rPr lang="it-IT" dirty="0"/>
              <a:t>WO</a:t>
            </a:r>
          </a:p>
        </p:txBody>
      </p:sp>
      <p:sp>
        <p:nvSpPr>
          <p:cNvPr id="11" name="Tekstvak 10">
            <a:extLst>
              <a:ext uri="{FF2B5EF4-FFF2-40B4-BE49-F238E27FC236}">
                <a16:creationId xmlns:a16="http://schemas.microsoft.com/office/drawing/2014/main" id="{DC3BEF41-ED5E-5A8F-6CAC-E95B4FD0D974}"/>
              </a:ext>
            </a:extLst>
          </p:cNvPr>
          <p:cNvSpPr txBox="1"/>
          <p:nvPr/>
        </p:nvSpPr>
        <p:spPr>
          <a:xfrm>
            <a:off x="9908187" y="2149011"/>
            <a:ext cx="1057356" cy="3416320"/>
          </a:xfrm>
          <a:prstGeom prst="rect">
            <a:avLst/>
          </a:prstGeom>
          <a:noFill/>
        </p:spPr>
        <p:txBody>
          <a:bodyPr wrap="square">
            <a:spAutoFit/>
          </a:bodyPr>
          <a:lstStyle/>
          <a:p>
            <a:pPr algn="r"/>
            <a:r>
              <a:rPr lang="nn-NO" b="1" dirty="0"/>
              <a:t>21 maart</a:t>
            </a:r>
          </a:p>
          <a:p>
            <a:pPr algn="r"/>
            <a:r>
              <a:rPr lang="nn-NO" b="1" dirty="0"/>
              <a:t>4 april</a:t>
            </a:r>
          </a:p>
          <a:p>
            <a:pPr algn="r"/>
            <a:r>
              <a:rPr lang="nn-NO" b="1" dirty="0"/>
              <a:t>11 april</a:t>
            </a:r>
          </a:p>
          <a:p>
            <a:pPr algn="r"/>
            <a:r>
              <a:rPr lang="nn-NO" b="1" dirty="0"/>
              <a:t>23 april</a:t>
            </a:r>
          </a:p>
          <a:p>
            <a:pPr algn="r"/>
            <a:r>
              <a:rPr lang="nn-NO" b="1" dirty="0"/>
              <a:t>25 april</a:t>
            </a:r>
          </a:p>
          <a:p>
            <a:pPr algn="r"/>
            <a:r>
              <a:rPr lang="nn-NO" b="1" dirty="0"/>
              <a:t>8 mei</a:t>
            </a:r>
          </a:p>
          <a:p>
            <a:pPr algn="r"/>
            <a:r>
              <a:rPr lang="nn-NO" b="1" dirty="0"/>
              <a:t>15 mei</a:t>
            </a:r>
          </a:p>
          <a:p>
            <a:pPr algn="r"/>
            <a:r>
              <a:rPr lang="nn-NO" dirty="0"/>
              <a:t>4 juni</a:t>
            </a:r>
          </a:p>
          <a:p>
            <a:pPr algn="r"/>
            <a:r>
              <a:rPr lang="nn-NO" dirty="0"/>
              <a:t>5 juni</a:t>
            </a:r>
          </a:p>
          <a:p>
            <a:pPr algn="r"/>
            <a:endParaRPr lang="nn-NO" i="1" dirty="0"/>
          </a:p>
          <a:p>
            <a:pPr algn="r"/>
            <a:r>
              <a:rPr lang="nn-NO" i="1" dirty="0"/>
              <a:t>volgt</a:t>
            </a:r>
          </a:p>
          <a:p>
            <a:pPr algn="r"/>
            <a:r>
              <a:rPr lang="nn-NO" i="1" dirty="0"/>
              <a:t>volgt</a:t>
            </a:r>
          </a:p>
        </p:txBody>
      </p:sp>
    </p:spTree>
    <p:extLst>
      <p:ext uri="{BB962C8B-B14F-4D97-AF65-F5344CB8AC3E}">
        <p14:creationId xmlns:p14="http://schemas.microsoft.com/office/powerpoint/2010/main" val="765011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3C464-2E4A-2665-7D1C-FA232931CC55}"/>
              </a:ext>
            </a:extLst>
          </p:cNvPr>
          <p:cNvSpPr txBox="1">
            <a:spLocks/>
          </p:cNvSpPr>
          <p:nvPr/>
        </p:nvSpPr>
        <p:spPr>
          <a:xfrm>
            <a:off x="409513" y="1525625"/>
            <a:ext cx="11145794" cy="704335"/>
          </a:xfrm>
          <a:prstGeom prst="rect">
            <a:avLst/>
          </a:prstGeom>
        </p:spPr>
        <p:txBody>
          <a:bodyPr>
            <a:normAutofit/>
          </a:bodyPr>
          <a:lstStyle>
            <a:lvl1pPr algn="l" defTabSz="914400" rtl="0" eaLnBrk="1" latinLnBrk="0" hangingPunct="1">
              <a:lnSpc>
                <a:spcPct val="90000"/>
              </a:lnSpc>
              <a:spcBef>
                <a:spcPct val="0"/>
              </a:spcBef>
              <a:buNone/>
              <a:defRPr sz="4000" b="1" i="0" kern="1200" baseline="0">
                <a:solidFill>
                  <a:schemeClr val="accent5"/>
                </a:solidFill>
                <a:latin typeface="Calibri" panose="020F0502020204030204" pitchFamily="34" charset="0"/>
                <a:ea typeface="+mj-ea"/>
                <a:cs typeface="+mj-cs"/>
              </a:defRPr>
            </a:lvl1pPr>
          </a:lstStyle>
          <a:p>
            <a:r>
              <a:rPr lang="nl-NL" dirty="0"/>
              <a:t>Contact met softwareleveranciers</a:t>
            </a:r>
          </a:p>
        </p:txBody>
      </p:sp>
      <p:sp>
        <p:nvSpPr>
          <p:cNvPr id="3" name="Tijdelijke aanduiding voor inhoud 2">
            <a:extLst>
              <a:ext uri="{FF2B5EF4-FFF2-40B4-BE49-F238E27FC236}">
                <a16:creationId xmlns:a16="http://schemas.microsoft.com/office/drawing/2014/main" id="{E82D67E5-2988-7564-25DB-2777DFDB426F}"/>
              </a:ext>
            </a:extLst>
          </p:cNvPr>
          <p:cNvSpPr txBox="1">
            <a:spLocks/>
          </p:cNvSpPr>
          <p:nvPr/>
        </p:nvSpPr>
        <p:spPr>
          <a:xfrm>
            <a:off x="481594" y="2229960"/>
            <a:ext cx="11611668" cy="40886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a:p>
            <a:endParaRPr lang="nl-NL" dirty="0"/>
          </a:p>
        </p:txBody>
      </p:sp>
      <p:sp>
        <p:nvSpPr>
          <p:cNvPr id="5" name="Tekstvak 4">
            <a:extLst>
              <a:ext uri="{FF2B5EF4-FFF2-40B4-BE49-F238E27FC236}">
                <a16:creationId xmlns:a16="http://schemas.microsoft.com/office/drawing/2014/main" id="{FE78ACA0-CD73-0B3E-EEE5-DB990FFC1B79}"/>
              </a:ext>
            </a:extLst>
          </p:cNvPr>
          <p:cNvSpPr txBox="1"/>
          <p:nvPr/>
        </p:nvSpPr>
        <p:spPr>
          <a:xfrm>
            <a:off x="481594" y="2307452"/>
            <a:ext cx="5527720" cy="2862322"/>
          </a:xfrm>
          <a:prstGeom prst="rect">
            <a:avLst/>
          </a:prstGeom>
          <a:noFill/>
        </p:spPr>
        <p:txBody>
          <a:bodyPr wrap="square" anchor="t">
            <a:spAutoFit/>
          </a:bodyPr>
          <a:lstStyle/>
          <a:p>
            <a:r>
              <a:rPr lang="nl-NL" dirty="0"/>
              <a:t>Accept SBR Online		</a:t>
            </a:r>
            <a:r>
              <a:rPr lang="nl-NL" b="1" dirty="0"/>
              <a:t>11 april 2024</a:t>
            </a:r>
          </a:p>
          <a:p>
            <a:r>
              <a:rPr lang="nl-NL" dirty="0"/>
              <a:t>Speedbooks		</a:t>
            </a:r>
            <a:r>
              <a:rPr lang="nl-NL" b="1" dirty="0"/>
              <a:t>15 april 2024</a:t>
            </a:r>
          </a:p>
          <a:p>
            <a:r>
              <a:rPr lang="nl-NL" dirty="0" err="1"/>
              <a:t>Taxxor</a:t>
            </a:r>
            <a:r>
              <a:rPr lang="nl-NL" dirty="0"/>
              <a:t>			</a:t>
            </a:r>
            <a:r>
              <a:rPr lang="nl-NL" b="1" dirty="0"/>
              <a:t>14 mei 2024</a:t>
            </a:r>
          </a:p>
          <a:p>
            <a:r>
              <a:rPr lang="nl-NL" dirty="0"/>
              <a:t>Parseport			</a:t>
            </a:r>
            <a:r>
              <a:rPr lang="nl-NL" b="1" dirty="0"/>
              <a:t>14 mei 2024</a:t>
            </a:r>
          </a:p>
          <a:p>
            <a:r>
              <a:rPr lang="nl-NL" dirty="0"/>
              <a:t>Infotopics		</a:t>
            </a:r>
            <a:r>
              <a:rPr lang="nl-NL" b="1" dirty="0"/>
              <a:t>15 mei 2024</a:t>
            </a:r>
          </a:p>
          <a:p>
            <a:r>
              <a:rPr lang="nl-NL" dirty="0"/>
              <a:t>F19 Digital First Reporting	</a:t>
            </a:r>
            <a:r>
              <a:rPr lang="nl-NL" b="1" dirty="0"/>
              <a:t>23 mei 2024</a:t>
            </a:r>
          </a:p>
          <a:p>
            <a:r>
              <a:rPr lang="nl-NL" dirty="0"/>
              <a:t>Bebabit</a:t>
            </a:r>
            <a:r>
              <a:rPr lang="nl-NL" i="1" dirty="0"/>
              <a:t>			</a:t>
            </a:r>
            <a:r>
              <a:rPr lang="nl-NL" dirty="0"/>
              <a:t>  5 juni 2024</a:t>
            </a:r>
          </a:p>
          <a:p>
            <a:r>
              <a:rPr lang="nl-NL" dirty="0"/>
              <a:t>Jan Nico de Hoop		  5 juni 2024</a:t>
            </a:r>
          </a:p>
          <a:p>
            <a:r>
              <a:rPr lang="nl-NL" dirty="0"/>
              <a:t>Semansys Technologies	18 juni 2024</a:t>
            </a:r>
          </a:p>
          <a:p>
            <a:r>
              <a:rPr lang="nl-NL" i="1" dirty="0"/>
              <a:t>XBRLreports		            volgt 	</a:t>
            </a:r>
            <a:endParaRPr lang="nl-NL" i="1" dirty="0">
              <a:cs typeface="Calibri"/>
            </a:endParaRPr>
          </a:p>
        </p:txBody>
      </p:sp>
    </p:spTree>
    <p:extLst>
      <p:ext uri="{BB962C8B-B14F-4D97-AF65-F5344CB8AC3E}">
        <p14:creationId xmlns:p14="http://schemas.microsoft.com/office/powerpoint/2010/main" val="3012715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3C464-2E4A-2665-7D1C-FA232931CC55}"/>
              </a:ext>
            </a:extLst>
          </p:cNvPr>
          <p:cNvSpPr txBox="1">
            <a:spLocks/>
          </p:cNvSpPr>
          <p:nvPr/>
        </p:nvSpPr>
        <p:spPr>
          <a:xfrm>
            <a:off x="409513" y="1525625"/>
            <a:ext cx="11145794" cy="704335"/>
          </a:xfrm>
          <a:prstGeom prst="rect">
            <a:avLst/>
          </a:prstGeom>
        </p:spPr>
        <p:txBody>
          <a:bodyPr>
            <a:normAutofit/>
          </a:bodyPr>
          <a:lstStyle>
            <a:lvl1pPr algn="l" defTabSz="914400" rtl="0" eaLnBrk="1" latinLnBrk="0" hangingPunct="1">
              <a:lnSpc>
                <a:spcPct val="90000"/>
              </a:lnSpc>
              <a:spcBef>
                <a:spcPct val="0"/>
              </a:spcBef>
              <a:buNone/>
              <a:defRPr sz="4000" b="1" i="0" kern="1200" baseline="0">
                <a:solidFill>
                  <a:schemeClr val="accent5"/>
                </a:solidFill>
                <a:latin typeface="Calibri" panose="020F0502020204030204" pitchFamily="34" charset="0"/>
                <a:ea typeface="+mj-ea"/>
                <a:cs typeface="+mj-cs"/>
              </a:defRPr>
            </a:lvl1pPr>
          </a:lstStyle>
          <a:p>
            <a:r>
              <a:rPr lang="nl-NL" dirty="0"/>
              <a:t>1</a:t>
            </a:r>
            <a:r>
              <a:rPr lang="nl-NL" baseline="30000" dirty="0"/>
              <a:t>e</a:t>
            </a:r>
            <a:r>
              <a:rPr lang="nl-NL" dirty="0"/>
              <a:t> indrukken	</a:t>
            </a:r>
          </a:p>
        </p:txBody>
      </p:sp>
      <p:sp>
        <p:nvSpPr>
          <p:cNvPr id="3" name="Tijdelijke aanduiding voor inhoud 2">
            <a:extLst>
              <a:ext uri="{FF2B5EF4-FFF2-40B4-BE49-F238E27FC236}">
                <a16:creationId xmlns:a16="http://schemas.microsoft.com/office/drawing/2014/main" id="{E82D67E5-2988-7564-25DB-2777DFDB426F}"/>
              </a:ext>
            </a:extLst>
          </p:cNvPr>
          <p:cNvSpPr txBox="1">
            <a:spLocks/>
          </p:cNvSpPr>
          <p:nvPr/>
        </p:nvSpPr>
        <p:spPr>
          <a:xfrm>
            <a:off x="481594" y="2229960"/>
            <a:ext cx="11611668" cy="40886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a:p>
            <a:endParaRPr lang="nl-NL" dirty="0"/>
          </a:p>
        </p:txBody>
      </p:sp>
      <p:sp>
        <p:nvSpPr>
          <p:cNvPr id="7" name="Tekstvak 6">
            <a:extLst>
              <a:ext uri="{FF2B5EF4-FFF2-40B4-BE49-F238E27FC236}">
                <a16:creationId xmlns:a16="http://schemas.microsoft.com/office/drawing/2014/main" id="{21E1A506-2743-3447-2724-C094918D0F5B}"/>
              </a:ext>
            </a:extLst>
          </p:cNvPr>
          <p:cNvSpPr txBox="1"/>
          <p:nvPr/>
        </p:nvSpPr>
        <p:spPr>
          <a:xfrm>
            <a:off x="481594" y="2149011"/>
            <a:ext cx="11412045" cy="3693319"/>
          </a:xfrm>
          <a:prstGeom prst="rect">
            <a:avLst/>
          </a:prstGeom>
          <a:noFill/>
        </p:spPr>
        <p:txBody>
          <a:bodyPr wrap="square">
            <a:spAutoFit/>
          </a:bodyPr>
          <a:lstStyle/>
          <a:p>
            <a:pPr marL="285750" indent="-285750">
              <a:buFont typeface="Arial" panose="020B0604020202020204" pitchFamily="34" charset="0"/>
              <a:buChar char="•"/>
            </a:pPr>
            <a:r>
              <a:rPr lang="nl-NL" dirty="0"/>
              <a:t>algemeen beeld: goed gestructureerde processen met handmatige en geautomatiseerde stappen</a:t>
            </a:r>
          </a:p>
          <a:p>
            <a:pPr marL="285750" indent="-285750">
              <a:buFont typeface="Arial" panose="020B0604020202020204" pitchFamily="34" charset="0"/>
              <a:buChar char="•"/>
            </a:pPr>
            <a:r>
              <a:rPr lang="nl-NL" dirty="0"/>
              <a:t>jaarrekening: van boekhoudkundig pakket via Excel naar rapportagesoftware</a:t>
            </a:r>
          </a:p>
          <a:p>
            <a:pPr marL="285750" indent="-285750">
              <a:buFont typeface="Arial" panose="020B0604020202020204" pitchFamily="34" charset="0"/>
              <a:buChar char="•"/>
            </a:pPr>
            <a:r>
              <a:rPr lang="nl-NL" dirty="0"/>
              <a:t>bestuursverslag: samenstellen in Word en later samenvoegen met jaarrekening</a:t>
            </a:r>
          </a:p>
          <a:p>
            <a:pPr marL="285750" indent="-285750">
              <a:buFont typeface="Arial" panose="020B0604020202020204" pitchFamily="34" charset="0"/>
              <a:buChar char="•"/>
            </a:pPr>
            <a:r>
              <a:rPr lang="nl-NL" dirty="0"/>
              <a:t>publicatie soms via externe vormgever</a:t>
            </a:r>
          </a:p>
          <a:p>
            <a:endParaRPr lang="nl-NL" dirty="0"/>
          </a:p>
          <a:p>
            <a:pPr marL="285750" indent="-285750">
              <a:buFont typeface="Arial" panose="020B0604020202020204" pitchFamily="34" charset="0"/>
              <a:buChar char="•"/>
            </a:pPr>
            <a:r>
              <a:rPr lang="nl-NL" dirty="0"/>
              <a:t>Ambities deelnemers PoC1: </a:t>
            </a:r>
          </a:p>
          <a:p>
            <a:pPr marL="800100" lvl="1" indent="-342900">
              <a:buFont typeface="+mj-lt"/>
              <a:buAutoNum type="alphaLcPeriod"/>
            </a:pPr>
            <a:r>
              <a:rPr lang="nl-NL" dirty="0"/>
              <a:t>niets aan proces veranderen</a:t>
            </a:r>
          </a:p>
          <a:p>
            <a:pPr marL="800100" lvl="1" indent="-342900">
              <a:buFont typeface="+mj-lt"/>
              <a:buAutoNum type="alphaLcPeriod"/>
            </a:pPr>
            <a:r>
              <a:rPr lang="nl-NL" dirty="0"/>
              <a:t>structuur van het proces niet veranderen maar wel efficiënter maken (met name handmatige invoer)</a:t>
            </a:r>
          </a:p>
          <a:p>
            <a:pPr marL="800100" lvl="1" indent="-342900">
              <a:buFont typeface="+mj-lt"/>
              <a:buAutoNum type="alphaLcPeriod"/>
            </a:pPr>
            <a:r>
              <a:rPr lang="nl-NL" dirty="0"/>
              <a:t>proces aanpassen </a:t>
            </a:r>
            <a:r>
              <a:rPr lang="nl-NL" i="1" dirty="0"/>
              <a:t>(doorontwikkelen)</a:t>
            </a:r>
          </a:p>
          <a:p>
            <a:pPr marL="800100" lvl="1" indent="-342900">
              <a:buFont typeface="+mj-lt"/>
              <a:buAutoNum type="alphaLcPeriod"/>
            </a:pPr>
            <a:r>
              <a:rPr lang="nl-NL" dirty="0"/>
              <a:t>rapportage verbeteren </a:t>
            </a:r>
            <a:r>
              <a:rPr lang="nl-NL" i="1" dirty="0"/>
              <a:t>(doorontwikkelen)</a:t>
            </a:r>
            <a:endParaRPr lang="nl-NL" dirty="0"/>
          </a:p>
          <a:p>
            <a:pPr marL="800100" lvl="1" indent="-342900">
              <a:buFont typeface="+mj-lt"/>
              <a:buAutoNum type="alphaLcPeriod"/>
            </a:pPr>
            <a:r>
              <a:rPr lang="nl-NL" dirty="0"/>
              <a:t>combinatie c + d</a:t>
            </a:r>
          </a:p>
          <a:p>
            <a:pPr marL="800100" lvl="1" indent="-342900">
              <a:buFont typeface="+mj-lt"/>
              <a:buAutoNum type="alphaLcPeriod"/>
            </a:pPr>
            <a:endParaRPr lang="nl-NL" dirty="0"/>
          </a:p>
          <a:p>
            <a:pPr marL="4000500" lvl="8" indent="-342900">
              <a:buFont typeface="Wingdings" panose="05000000000000000000" pitchFamily="2" charset="2"/>
              <a:buChar char="v"/>
            </a:pPr>
            <a:r>
              <a:rPr lang="nl-NL" i="1" dirty="0"/>
              <a:t>demo iXBRL-bestand: scoort &amp; inspireert</a:t>
            </a:r>
          </a:p>
        </p:txBody>
      </p:sp>
    </p:spTree>
    <p:extLst>
      <p:ext uri="{BB962C8B-B14F-4D97-AF65-F5344CB8AC3E}">
        <p14:creationId xmlns:p14="http://schemas.microsoft.com/office/powerpoint/2010/main" val="2639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hthoek 71">
            <a:extLst>
              <a:ext uri="{FF2B5EF4-FFF2-40B4-BE49-F238E27FC236}">
                <a16:creationId xmlns:a16="http://schemas.microsoft.com/office/drawing/2014/main" id="{DFFF4B63-E404-3BF9-0AEC-B40E5F12EDBD}"/>
              </a:ext>
            </a:extLst>
          </p:cNvPr>
          <p:cNvSpPr/>
          <p:nvPr/>
        </p:nvSpPr>
        <p:spPr>
          <a:xfrm>
            <a:off x="686701" y="4357786"/>
            <a:ext cx="1147530" cy="693422"/>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bestuurs-verslag</a:t>
            </a:r>
          </a:p>
        </p:txBody>
      </p:sp>
      <p:cxnSp>
        <p:nvCxnSpPr>
          <p:cNvPr id="73" name="Rechte verbindingslijn 72">
            <a:extLst>
              <a:ext uri="{FF2B5EF4-FFF2-40B4-BE49-F238E27FC236}">
                <a16:creationId xmlns:a16="http://schemas.microsoft.com/office/drawing/2014/main" id="{56FBC15C-6FC2-2D2B-A120-0DDA1166577E}"/>
              </a:ext>
            </a:extLst>
          </p:cNvPr>
          <p:cNvCxnSpPr>
            <a:cxnSpLocks/>
          </p:cNvCxnSpPr>
          <p:nvPr/>
        </p:nvCxnSpPr>
        <p:spPr>
          <a:xfrm flipV="1">
            <a:off x="4194260" y="4313185"/>
            <a:ext cx="0" cy="8571"/>
          </a:xfrm>
          <a:prstGeom prst="line">
            <a:avLst/>
          </a:prstGeom>
          <a:noFill/>
          <a:ln w="57150" cap="flat" cmpd="sng" algn="ctr">
            <a:solidFill>
              <a:srgbClr val="00689A"/>
            </a:solidFill>
            <a:prstDash val="solid"/>
            <a:miter lim="800000"/>
          </a:ln>
          <a:effectLst/>
        </p:spPr>
      </p:cxnSp>
      <p:sp>
        <p:nvSpPr>
          <p:cNvPr id="74" name="Rechthoek 73">
            <a:extLst>
              <a:ext uri="{FF2B5EF4-FFF2-40B4-BE49-F238E27FC236}">
                <a16:creationId xmlns:a16="http://schemas.microsoft.com/office/drawing/2014/main" id="{3B312485-56EC-462F-26F1-813B54A795DA}"/>
              </a:ext>
            </a:extLst>
          </p:cNvPr>
          <p:cNvSpPr/>
          <p:nvPr/>
        </p:nvSpPr>
        <p:spPr>
          <a:xfrm>
            <a:off x="3899264" y="3252847"/>
            <a:ext cx="1142488" cy="693422"/>
          </a:xfrm>
          <a:prstGeom prst="rect">
            <a:avLst/>
          </a:prstGeom>
          <a:solidFill>
            <a:srgbClr val="421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rgbClr val="FFFFFF"/>
                </a:solidFill>
                <a:effectLst/>
                <a:uLnTx/>
                <a:uFillTx/>
                <a:latin typeface="Verdana"/>
                <a:ea typeface="+mn-ea"/>
                <a:cs typeface="+mn-cs"/>
              </a:rPr>
              <a:t>accountant</a:t>
            </a:r>
          </a:p>
        </p:txBody>
      </p:sp>
      <p:sp>
        <p:nvSpPr>
          <p:cNvPr id="75" name="Rechthoek 74">
            <a:extLst>
              <a:ext uri="{FF2B5EF4-FFF2-40B4-BE49-F238E27FC236}">
                <a16:creationId xmlns:a16="http://schemas.microsoft.com/office/drawing/2014/main" id="{FF86E4D4-E82E-5E7A-928C-D386B290BF5E}"/>
              </a:ext>
            </a:extLst>
          </p:cNvPr>
          <p:cNvSpPr/>
          <p:nvPr/>
        </p:nvSpPr>
        <p:spPr>
          <a:xfrm>
            <a:off x="5422200" y="3261991"/>
            <a:ext cx="1042951" cy="693422"/>
          </a:xfrm>
          <a:prstGeom prst="rect">
            <a:avLst/>
          </a:prstGeom>
          <a:pattFill prst="pct90">
            <a:fgClr>
              <a:schemeClr val="accent1">
                <a:lumMod val="60000"/>
                <a:lumOff val="40000"/>
              </a:schemeClr>
            </a:fgClr>
            <a:bgClr>
              <a:schemeClr val="accent6">
                <a:lumMod val="75000"/>
              </a:schemeClr>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1" i="1" u="none" strike="noStrike" kern="0" cap="none" spc="0" normalizeH="0" baseline="0" noProof="0" dirty="0">
                <a:ln>
                  <a:noFill/>
                </a:ln>
                <a:solidFill>
                  <a:srgbClr val="000000"/>
                </a:solidFill>
                <a:effectLst/>
                <a:uLnTx/>
                <a:uFillTx/>
                <a:latin typeface="Verdana"/>
                <a:ea typeface="+mn-ea"/>
                <a:cs typeface="+mn-cs"/>
              </a:rPr>
              <a:t>correcties</a:t>
            </a:r>
          </a:p>
        </p:txBody>
      </p:sp>
      <p:sp>
        <p:nvSpPr>
          <p:cNvPr id="76" name="Rechthoek 75">
            <a:extLst>
              <a:ext uri="{FF2B5EF4-FFF2-40B4-BE49-F238E27FC236}">
                <a16:creationId xmlns:a16="http://schemas.microsoft.com/office/drawing/2014/main" id="{7023071C-EAF9-470C-56B6-1F200687BB0E}"/>
              </a:ext>
            </a:extLst>
          </p:cNvPr>
          <p:cNvSpPr/>
          <p:nvPr/>
        </p:nvSpPr>
        <p:spPr>
          <a:xfrm>
            <a:off x="2332614" y="3239491"/>
            <a:ext cx="1097797" cy="693422"/>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000000"/>
                </a:solidFill>
                <a:effectLst/>
                <a:uLnTx/>
                <a:uFillTx/>
                <a:latin typeface="Verdana"/>
                <a:ea typeface="+mn-ea"/>
                <a:cs typeface="+mn-cs"/>
              </a:rPr>
              <a:t>opgesteld</a:t>
            </a:r>
            <a:r>
              <a:rPr kumimoji="0" lang="nl-NL" sz="1100" b="0" i="0" u="none" strike="noStrike" kern="0" cap="none" spc="0" normalizeH="0" baseline="0" noProof="0" dirty="0">
                <a:ln>
                  <a:noFill/>
                </a:ln>
                <a:solidFill>
                  <a:srgbClr val="000000"/>
                </a:solidFill>
                <a:effectLst/>
                <a:uLnTx/>
                <a:uFillTx/>
                <a:latin typeface="Verdana"/>
                <a:ea typeface="+mn-ea"/>
                <a:cs typeface="+mn-cs"/>
              </a:rPr>
              <a:t> jaarverslag</a:t>
            </a:r>
          </a:p>
        </p:txBody>
      </p:sp>
      <p:cxnSp>
        <p:nvCxnSpPr>
          <p:cNvPr id="77" name="Rechte verbindingslijn 76">
            <a:extLst>
              <a:ext uri="{FF2B5EF4-FFF2-40B4-BE49-F238E27FC236}">
                <a16:creationId xmlns:a16="http://schemas.microsoft.com/office/drawing/2014/main" id="{1D911070-0D1E-7032-770A-7EBD18A30FC0}"/>
              </a:ext>
            </a:extLst>
          </p:cNvPr>
          <p:cNvCxnSpPr>
            <a:cxnSpLocks/>
            <a:stCxn id="112" idx="0"/>
            <a:endCxn id="111" idx="2"/>
          </p:cNvCxnSpPr>
          <p:nvPr/>
        </p:nvCxnSpPr>
        <p:spPr>
          <a:xfrm>
            <a:off x="7355572" y="1448863"/>
            <a:ext cx="11503" cy="2500691"/>
          </a:xfrm>
          <a:prstGeom prst="line">
            <a:avLst/>
          </a:prstGeom>
          <a:noFill/>
          <a:ln w="57150" cap="flat" cmpd="sng" algn="ctr">
            <a:solidFill>
              <a:srgbClr val="FFFFFF"/>
            </a:solidFill>
            <a:prstDash val="solid"/>
            <a:miter lim="800000"/>
          </a:ln>
          <a:effectLst/>
        </p:spPr>
      </p:cxnSp>
      <p:sp>
        <p:nvSpPr>
          <p:cNvPr id="78" name="Rechthoek 77">
            <a:extLst>
              <a:ext uri="{FF2B5EF4-FFF2-40B4-BE49-F238E27FC236}">
                <a16:creationId xmlns:a16="http://schemas.microsoft.com/office/drawing/2014/main" id="{2560911D-27A6-70F2-ABCD-1776ABC1F2B1}"/>
              </a:ext>
            </a:extLst>
          </p:cNvPr>
          <p:cNvSpPr/>
          <p:nvPr/>
        </p:nvSpPr>
        <p:spPr>
          <a:xfrm>
            <a:off x="6834097" y="2328236"/>
            <a:ext cx="1042951" cy="693422"/>
          </a:xfrm>
          <a:prstGeom prst="rect">
            <a:avLst/>
          </a:prstGeom>
          <a:solidFill>
            <a:srgbClr val="421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dirty="0">
                <a:ln>
                  <a:noFill/>
                </a:ln>
                <a:solidFill>
                  <a:srgbClr val="FFFFFF"/>
                </a:solidFill>
                <a:effectLst/>
                <a:uLnTx/>
                <a:uFillTx/>
                <a:latin typeface="Verdana"/>
                <a:ea typeface="+mn-ea"/>
                <a:cs typeface="+mn-cs"/>
              </a:rPr>
              <a:t>controle-</a:t>
            </a:r>
            <a:br>
              <a:rPr kumimoji="0" lang="nl-NL" sz="900" b="1" i="0" u="none" strike="noStrike" kern="0" cap="none" spc="0" normalizeH="0" baseline="0" noProof="0" dirty="0">
                <a:ln>
                  <a:noFill/>
                </a:ln>
                <a:solidFill>
                  <a:srgbClr val="FFFFFF"/>
                </a:solidFill>
                <a:effectLst/>
                <a:uLnTx/>
                <a:uFillTx/>
                <a:latin typeface="Verdana"/>
                <a:ea typeface="+mn-ea"/>
                <a:cs typeface="+mn-cs"/>
              </a:rPr>
            </a:br>
            <a:r>
              <a:rPr kumimoji="0" lang="nl-NL" sz="900" b="1" i="0" u="none" strike="noStrike" kern="0" cap="none" spc="0" normalizeH="0" baseline="0" noProof="0" dirty="0">
                <a:ln>
                  <a:noFill/>
                </a:ln>
                <a:solidFill>
                  <a:srgbClr val="FFFFFF"/>
                </a:solidFill>
                <a:effectLst/>
                <a:uLnTx/>
                <a:uFillTx/>
                <a:latin typeface="Verdana"/>
                <a:ea typeface="+mn-ea"/>
                <a:cs typeface="+mn-cs"/>
              </a:rPr>
              <a:t>verklaring</a:t>
            </a:r>
          </a:p>
        </p:txBody>
      </p:sp>
      <p:cxnSp>
        <p:nvCxnSpPr>
          <p:cNvPr id="79" name="Verbindingslijn: gebogen 78">
            <a:extLst>
              <a:ext uri="{FF2B5EF4-FFF2-40B4-BE49-F238E27FC236}">
                <a16:creationId xmlns:a16="http://schemas.microsoft.com/office/drawing/2014/main" id="{5DEA1D79-45F5-FC6F-013A-C0EFC66E2A55}"/>
              </a:ext>
            </a:extLst>
          </p:cNvPr>
          <p:cNvCxnSpPr>
            <a:cxnSpLocks/>
            <a:stCxn id="75" idx="2"/>
            <a:endCxn id="76" idx="2"/>
          </p:cNvCxnSpPr>
          <p:nvPr/>
        </p:nvCxnSpPr>
        <p:spPr>
          <a:xfrm rot="5400000" flipH="1">
            <a:off x="4401345" y="2413082"/>
            <a:ext cx="22500" cy="3062163"/>
          </a:xfrm>
          <a:prstGeom prst="bentConnector3">
            <a:avLst>
              <a:gd name="adj1" fmla="val -2013533"/>
            </a:avLst>
          </a:prstGeom>
          <a:noFill/>
          <a:ln w="57150" cap="flat" cmpd="sng" algn="ctr">
            <a:solidFill>
              <a:schemeClr val="bg1"/>
            </a:solidFill>
            <a:prstDash val="solid"/>
            <a:miter lim="800000"/>
            <a:tailEnd type="triangle"/>
          </a:ln>
          <a:effectLst/>
        </p:spPr>
      </p:cxnSp>
      <p:grpSp>
        <p:nvGrpSpPr>
          <p:cNvPr id="18" name="Groep 17">
            <a:extLst>
              <a:ext uri="{FF2B5EF4-FFF2-40B4-BE49-F238E27FC236}">
                <a16:creationId xmlns:a16="http://schemas.microsoft.com/office/drawing/2014/main" id="{A89B08CC-BCE2-84E2-A663-F89B02C4071F}"/>
              </a:ext>
            </a:extLst>
          </p:cNvPr>
          <p:cNvGrpSpPr/>
          <p:nvPr/>
        </p:nvGrpSpPr>
        <p:grpSpPr>
          <a:xfrm>
            <a:off x="8281356" y="3239046"/>
            <a:ext cx="1046548" cy="700594"/>
            <a:chOff x="8281356" y="3239046"/>
            <a:chExt cx="1046548" cy="700594"/>
          </a:xfrm>
        </p:grpSpPr>
        <p:sp>
          <p:nvSpPr>
            <p:cNvPr id="84" name="Rechthoek 83">
              <a:extLst>
                <a:ext uri="{FF2B5EF4-FFF2-40B4-BE49-F238E27FC236}">
                  <a16:creationId xmlns:a16="http://schemas.microsoft.com/office/drawing/2014/main" id="{649606E9-525B-C0D5-823B-296BEF7F736D}"/>
                </a:ext>
              </a:extLst>
            </p:cNvPr>
            <p:cNvSpPr/>
            <p:nvPr/>
          </p:nvSpPr>
          <p:spPr>
            <a:xfrm>
              <a:off x="8284953" y="3239046"/>
              <a:ext cx="1042951" cy="700594"/>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onder-tekening jaarverslag</a:t>
              </a:r>
            </a:p>
          </p:txBody>
        </p:sp>
        <p:sp>
          <p:nvSpPr>
            <p:cNvPr id="85" name="Rechthoekige driehoek 84">
              <a:extLst>
                <a:ext uri="{FF2B5EF4-FFF2-40B4-BE49-F238E27FC236}">
                  <a16:creationId xmlns:a16="http://schemas.microsoft.com/office/drawing/2014/main" id="{1FEF44A6-E404-9EA3-0986-BED8308EE855}"/>
                </a:ext>
              </a:extLst>
            </p:cNvPr>
            <p:cNvSpPr/>
            <p:nvPr/>
          </p:nvSpPr>
          <p:spPr>
            <a:xfrm rot="5400000">
              <a:off x="8288556" y="3232198"/>
              <a:ext cx="309600" cy="324000"/>
            </a:xfrm>
            <a:prstGeom prst="rtTriangle">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Verdana"/>
                <a:ea typeface="+mn-ea"/>
                <a:cs typeface="+mn-cs"/>
              </a:endParaRPr>
            </a:p>
          </p:txBody>
        </p:sp>
      </p:grpSp>
      <p:cxnSp>
        <p:nvCxnSpPr>
          <p:cNvPr id="82" name="Rechte verbindingslijn 81">
            <a:extLst>
              <a:ext uri="{FF2B5EF4-FFF2-40B4-BE49-F238E27FC236}">
                <a16:creationId xmlns:a16="http://schemas.microsoft.com/office/drawing/2014/main" id="{5107E620-03C3-4D2A-441C-F46F4D459EEB}"/>
              </a:ext>
            </a:extLst>
          </p:cNvPr>
          <p:cNvCxnSpPr>
            <a:cxnSpLocks/>
          </p:cNvCxnSpPr>
          <p:nvPr/>
        </p:nvCxnSpPr>
        <p:spPr>
          <a:xfrm flipH="1">
            <a:off x="11467159" y="3967656"/>
            <a:ext cx="1" cy="425701"/>
          </a:xfrm>
          <a:prstGeom prst="line">
            <a:avLst/>
          </a:prstGeom>
          <a:noFill/>
          <a:ln w="57150" cap="flat" cmpd="sng" algn="ctr">
            <a:solidFill>
              <a:srgbClr val="FFFFFF"/>
            </a:solidFill>
            <a:prstDash val="solid"/>
            <a:miter lim="800000"/>
            <a:tailEnd type="triangle"/>
          </a:ln>
          <a:effectLst/>
        </p:spPr>
      </p:cxnSp>
      <p:grpSp>
        <p:nvGrpSpPr>
          <p:cNvPr id="21" name="Groep 20">
            <a:extLst>
              <a:ext uri="{FF2B5EF4-FFF2-40B4-BE49-F238E27FC236}">
                <a16:creationId xmlns:a16="http://schemas.microsoft.com/office/drawing/2014/main" id="{E560A78A-6DA8-F8C2-6F98-C8B777D32931}"/>
              </a:ext>
            </a:extLst>
          </p:cNvPr>
          <p:cNvGrpSpPr/>
          <p:nvPr/>
        </p:nvGrpSpPr>
        <p:grpSpPr>
          <a:xfrm>
            <a:off x="10945683" y="4421708"/>
            <a:ext cx="1042952" cy="712698"/>
            <a:chOff x="10878728" y="4408518"/>
            <a:chExt cx="1042952" cy="712698"/>
          </a:xfrm>
        </p:grpSpPr>
        <p:grpSp>
          <p:nvGrpSpPr>
            <p:cNvPr id="97" name="Groep 96">
              <a:extLst>
                <a:ext uri="{FF2B5EF4-FFF2-40B4-BE49-F238E27FC236}">
                  <a16:creationId xmlns:a16="http://schemas.microsoft.com/office/drawing/2014/main" id="{CDC32D3D-1D83-4782-C315-37A2113D2A4E}"/>
                </a:ext>
              </a:extLst>
            </p:cNvPr>
            <p:cNvGrpSpPr/>
            <p:nvPr/>
          </p:nvGrpSpPr>
          <p:grpSpPr>
            <a:xfrm>
              <a:off x="10878729" y="4408518"/>
              <a:ext cx="1042951" cy="712698"/>
              <a:chOff x="10667719" y="4649582"/>
              <a:chExt cx="1042951" cy="712698"/>
            </a:xfrm>
            <a:solidFill>
              <a:schemeClr val="accent1">
                <a:lumMod val="60000"/>
                <a:lumOff val="40000"/>
              </a:schemeClr>
            </a:solidFill>
          </p:grpSpPr>
          <p:sp>
            <p:nvSpPr>
              <p:cNvPr id="99" name="Rechthoek 98">
                <a:extLst>
                  <a:ext uri="{FF2B5EF4-FFF2-40B4-BE49-F238E27FC236}">
                    <a16:creationId xmlns:a16="http://schemas.microsoft.com/office/drawing/2014/main" id="{4E8BE31C-060A-F32C-6C88-EC86501FD116}"/>
                  </a:ext>
                </a:extLst>
              </p:cNvPr>
              <p:cNvSpPr/>
              <p:nvPr/>
            </p:nvSpPr>
            <p:spPr>
              <a:xfrm>
                <a:off x="10667719" y="4668858"/>
                <a:ext cx="1042951" cy="69342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afnemers</a:t>
                </a:r>
              </a:p>
            </p:txBody>
          </p:sp>
          <p:pic>
            <p:nvPicPr>
              <p:cNvPr id="100" name="Afbeelding 99">
                <a:extLst>
                  <a:ext uri="{FF2B5EF4-FFF2-40B4-BE49-F238E27FC236}">
                    <a16:creationId xmlns:a16="http://schemas.microsoft.com/office/drawing/2014/main" id="{2B60D018-B338-909B-BFCD-D461F64B767A}"/>
                  </a:ext>
                </a:extLst>
              </p:cNvPr>
              <p:cNvPicPr>
                <a:picLocks noChangeAspect="1"/>
              </p:cNvPicPr>
              <p:nvPr/>
            </p:nvPicPr>
            <p:blipFill>
              <a:blip r:embed="rId2"/>
              <a:stretch>
                <a:fillRect/>
              </a:stretch>
            </p:blipFill>
            <p:spPr>
              <a:xfrm>
                <a:off x="11121774" y="4649582"/>
                <a:ext cx="134840" cy="216653"/>
              </a:xfrm>
              <a:prstGeom prst="rect">
                <a:avLst/>
              </a:prstGeom>
              <a:grpFill/>
              <a:ln>
                <a:noFill/>
              </a:ln>
            </p:spPr>
          </p:pic>
        </p:grpSp>
        <p:sp>
          <p:nvSpPr>
            <p:cNvPr id="98" name="Rechthoekige driehoek 97">
              <a:extLst>
                <a:ext uri="{FF2B5EF4-FFF2-40B4-BE49-F238E27FC236}">
                  <a16:creationId xmlns:a16="http://schemas.microsoft.com/office/drawing/2014/main" id="{4A34EB5B-786B-0887-647F-BB995ECCEF68}"/>
                </a:ext>
              </a:extLst>
            </p:cNvPr>
            <p:cNvSpPr/>
            <p:nvPr/>
          </p:nvSpPr>
          <p:spPr>
            <a:xfrm rot="5400000">
              <a:off x="10885928" y="4420594"/>
              <a:ext cx="309600" cy="324000"/>
            </a:xfrm>
            <a:prstGeom prst="rtTriangle">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Verdana"/>
                <a:ea typeface="+mn-ea"/>
                <a:cs typeface="+mn-cs"/>
              </a:endParaRPr>
            </a:p>
          </p:txBody>
        </p:sp>
      </p:grpSp>
      <p:cxnSp>
        <p:nvCxnSpPr>
          <p:cNvPr id="101" name="Rechte verbindingslijn 100">
            <a:extLst>
              <a:ext uri="{FF2B5EF4-FFF2-40B4-BE49-F238E27FC236}">
                <a16:creationId xmlns:a16="http://schemas.microsoft.com/office/drawing/2014/main" id="{42E05B99-9F5E-5537-586F-176342A1A04A}"/>
              </a:ext>
            </a:extLst>
          </p:cNvPr>
          <p:cNvCxnSpPr>
            <a:cxnSpLocks/>
            <a:stCxn id="76" idx="3"/>
            <a:endCxn id="74" idx="1"/>
          </p:cNvCxnSpPr>
          <p:nvPr/>
        </p:nvCxnSpPr>
        <p:spPr>
          <a:xfrm>
            <a:off x="3430411" y="3586202"/>
            <a:ext cx="468853" cy="13356"/>
          </a:xfrm>
          <a:prstGeom prst="line">
            <a:avLst/>
          </a:prstGeom>
          <a:noFill/>
          <a:ln w="57150" cap="flat" cmpd="sng" algn="ctr">
            <a:solidFill>
              <a:srgbClr val="FFFFFF"/>
            </a:solidFill>
            <a:prstDash val="solid"/>
            <a:miter lim="800000"/>
            <a:tailEnd type="triangle"/>
          </a:ln>
          <a:effectLst/>
        </p:spPr>
      </p:cxnSp>
      <p:cxnSp>
        <p:nvCxnSpPr>
          <p:cNvPr id="102" name="Rechte verbindingslijn 101">
            <a:extLst>
              <a:ext uri="{FF2B5EF4-FFF2-40B4-BE49-F238E27FC236}">
                <a16:creationId xmlns:a16="http://schemas.microsoft.com/office/drawing/2014/main" id="{83F793BE-EBEA-291B-D3DC-D3F6B6D20B69}"/>
              </a:ext>
            </a:extLst>
          </p:cNvPr>
          <p:cNvCxnSpPr>
            <a:cxnSpLocks/>
            <a:stCxn id="74" idx="3"/>
          </p:cNvCxnSpPr>
          <p:nvPr/>
        </p:nvCxnSpPr>
        <p:spPr>
          <a:xfrm>
            <a:off x="5041752" y="3599558"/>
            <a:ext cx="380448" cy="9144"/>
          </a:xfrm>
          <a:prstGeom prst="line">
            <a:avLst/>
          </a:prstGeom>
          <a:noFill/>
          <a:ln w="57150" cap="flat" cmpd="sng" algn="ctr">
            <a:solidFill>
              <a:srgbClr val="FFFFFF"/>
            </a:solidFill>
            <a:prstDash val="solid"/>
            <a:miter lim="800000"/>
            <a:tailEnd type="triangle"/>
          </a:ln>
          <a:effectLst/>
        </p:spPr>
      </p:cxnSp>
      <p:cxnSp>
        <p:nvCxnSpPr>
          <p:cNvPr id="103" name="Rechte verbindingslijn 102">
            <a:extLst>
              <a:ext uri="{FF2B5EF4-FFF2-40B4-BE49-F238E27FC236}">
                <a16:creationId xmlns:a16="http://schemas.microsoft.com/office/drawing/2014/main" id="{4395E747-28AD-FF34-2672-85B2535AF6A6}"/>
              </a:ext>
            </a:extLst>
          </p:cNvPr>
          <p:cNvCxnSpPr>
            <a:cxnSpLocks/>
            <a:stCxn id="75" idx="3"/>
            <a:endCxn id="111" idx="1"/>
          </p:cNvCxnSpPr>
          <p:nvPr/>
        </p:nvCxnSpPr>
        <p:spPr>
          <a:xfrm>
            <a:off x="6465151" y="3608702"/>
            <a:ext cx="380448" cy="8869"/>
          </a:xfrm>
          <a:prstGeom prst="line">
            <a:avLst/>
          </a:prstGeom>
          <a:noFill/>
          <a:ln w="57150" cap="flat" cmpd="sng" algn="ctr">
            <a:solidFill>
              <a:srgbClr val="FFFFFF"/>
            </a:solidFill>
            <a:prstDash val="solid"/>
            <a:miter lim="800000"/>
            <a:tailEnd type="triangle"/>
          </a:ln>
          <a:effectLst/>
        </p:spPr>
      </p:cxnSp>
      <p:cxnSp>
        <p:nvCxnSpPr>
          <p:cNvPr id="104" name="Rechte verbindingslijn 103">
            <a:extLst>
              <a:ext uri="{FF2B5EF4-FFF2-40B4-BE49-F238E27FC236}">
                <a16:creationId xmlns:a16="http://schemas.microsoft.com/office/drawing/2014/main" id="{E223C731-4BD4-0EFB-F7B9-2C788C03E26A}"/>
              </a:ext>
            </a:extLst>
          </p:cNvPr>
          <p:cNvCxnSpPr>
            <a:cxnSpLocks/>
            <a:stCxn id="111" idx="3"/>
          </p:cNvCxnSpPr>
          <p:nvPr/>
        </p:nvCxnSpPr>
        <p:spPr>
          <a:xfrm>
            <a:off x="7888550" y="3617571"/>
            <a:ext cx="399944" cy="0"/>
          </a:xfrm>
          <a:prstGeom prst="line">
            <a:avLst/>
          </a:prstGeom>
          <a:noFill/>
          <a:ln w="57150" cap="flat" cmpd="sng" algn="ctr">
            <a:solidFill>
              <a:srgbClr val="FFFFFF"/>
            </a:solidFill>
            <a:prstDash val="solid"/>
            <a:miter lim="800000"/>
            <a:tailEnd type="triangle"/>
          </a:ln>
          <a:effectLst/>
        </p:spPr>
      </p:cxnSp>
      <p:cxnSp>
        <p:nvCxnSpPr>
          <p:cNvPr id="106" name="Rechte verbindingslijn 105">
            <a:extLst>
              <a:ext uri="{FF2B5EF4-FFF2-40B4-BE49-F238E27FC236}">
                <a16:creationId xmlns:a16="http://schemas.microsoft.com/office/drawing/2014/main" id="{BD5B84ED-1BA7-A8A6-1E89-6C2F4CCE21DE}"/>
              </a:ext>
            </a:extLst>
          </p:cNvPr>
          <p:cNvCxnSpPr>
            <a:cxnSpLocks/>
          </p:cNvCxnSpPr>
          <p:nvPr/>
        </p:nvCxnSpPr>
        <p:spPr>
          <a:xfrm>
            <a:off x="10619046" y="3617570"/>
            <a:ext cx="239013" cy="0"/>
          </a:xfrm>
          <a:prstGeom prst="line">
            <a:avLst/>
          </a:prstGeom>
          <a:noFill/>
          <a:ln w="57150" cap="flat" cmpd="sng" algn="ctr">
            <a:solidFill>
              <a:srgbClr val="FFFFFF"/>
            </a:solidFill>
            <a:prstDash val="solid"/>
            <a:miter lim="800000"/>
            <a:tailEnd type="triangle"/>
          </a:ln>
          <a:effectLst/>
        </p:spPr>
      </p:cxnSp>
      <p:cxnSp>
        <p:nvCxnSpPr>
          <p:cNvPr id="107" name="Verbindingslijn: gebogen 106">
            <a:extLst>
              <a:ext uri="{FF2B5EF4-FFF2-40B4-BE49-F238E27FC236}">
                <a16:creationId xmlns:a16="http://schemas.microsoft.com/office/drawing/2014/main" id="{301B8B5C-DF0A-1832-3D4B-6DF28F1E6263}"/>
              </a:ext>
            </a:extLst>
          </p:cNvPr>
          <p:cNvCxnSpPr>
            <a:cxnSpLocks/>
            <a:endCxn id="72" idx="0"/>
          </p:cNvCxnSpPr>
          <p:nvPr/>
        </p:nvCxnSpPr>
        <p:spPr>
          <a:xfrm rot="10800000" flipV="1">
            <a:off x="1260467" y="3569990"/>
            <a:ext cx="1079073" cy="787796"/>
          </a:xfrm>
          <a:prstGeom prst="bentConnector2">
            <a:avLst/>
          </a:prstGeom>
          <a:noFill/>
          <a:ln w="57150" cap="flat" cmpd="sng" algn="ctr">
            <a:solidFill>
              <a:srgbClr val="FFFFFF"/>
            </a:solidFill>
            <a:prstDash val="solid"/>
            <a:miter lim="800000"/>
          </a:ln>
          <a:effectLst/>
        </p:spPr>
      </p:cxnSp>
      <p:cxnSp>
        <p:nvCxnSpPr>
          <p:cNvPr id="109" name="Verbindingslijn: gebogen 108">
            <a:extLst>
              <a:ext uri="{FF2B5EF4-FFF2-40B4-BE49-F238E27FC236}">
                <a16:creationId xmlns:a16="http://schemas.microsoft.com/office/drawing/2014/main" id="{17071150-4BED-AF79-290B-9FCC96F056C0}"/>
              </a:ext>
            </a:extLst>
          </p:cNvPr>
          <p:cNvCxnSpPr>
            <a:cxnSpLocks/>
            <a:stCxn id="76" idx="1"/>
          </p:cNvCxnSpPr>
          <p:nvPr/>
        </p:nvCxnSpPr>
        <p:spPr>
          <a:xfrm rot="10800000">
            <a:off x="1254568" y="1749426"/>
            <a:ext cx="1078047" cy="1836776"/>
          </a:xfrm>
          <a:prstGeom prst="bentConnector2">
            <a:avLst/>
          </a:prstGeom>
          <a:noFill/>
          <a:ln w="57150" cap="flat" cmpd="sng" algn="ctr">
            <a:solidFill>
              <a:srgbClr val="FFFFFF"/>
            </a:solidFill>
            <a:prstDash val="solid"/>
            <a:miter lim="800000"/>
            <a:headEnd type="triangle"/>
          </a:ln>
          <a:effectLst/>
        </p:spPr>
      </p:cxnSp>
      <p:sp>
        <p:nvSpPr>
          <p:cNvPr id="110" name="Rechthoek 109">
            <a:extLst>
              <a:ext uri="{FF2B5EF4-FFF2-40B4-BE49-F238E27FC236}">
                <a16:creationId xmlns:a16="http://schemas.microsoft.com/office/drawing/2014/main" id="{760E738B-E0D6-CC2F-A02C-578AD0547E1F}"/>
              </a:ext>
            </a:extLst>
          </p:cNvPr>
          <p:cNvSpPr/>
          <p:nvPr/>
        </p:nvSpPr>
        <p:spPr>
          <a:xfrm>
            <a:off x="693853" y="2543415"/>
            <a:ext cx="1147528" cy="69342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financiële administratie</a:t>
            </a:r>
          </a:p>
        </p:txBody>
      </p:sp>
      <p:sp>
        <p:nvSpPr>
          <p:cNvPr id="112" name="Rechthoek 111">
            <a:extLst>
              <a:ext uri="{FF2B5EF4-FFF2-40B4-BE49-F238E27FC236}">
                <a16:creationId xmlns:a16="http://schemas.microsoft.com/office/drawing/2014/main" id="{F63A0AA4-F499-4710-174D-6B47651BC5C1}"/>
              </a:ext>
            </a:extLst>
          </p:cNvPr>
          <p:cNvSpPr/>
          <p:nvPr/>
        </p:nvSpPr>
        <p:spPr>
          <a:xfrm>
            <a:off x="6834096" y="1448863"/>
            <a:ext cx="1042951" cy="693422"/>
          </a:xfrm>
          <a:prstGeom prst="rect">
            <a:avLst/>
          </a:prstGeom>
          <a:solidFill>
            <a:srgbClr val="421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dirty="0">
                <a:ln>
                  <a:noFill/>
                </a:ln>
                <a:solidFill>
                  <a:srgbClr val="FFFFFF"/>
                </a:solidFill>
                <a:effectLst/>
                <a:uLnTx/>
                <a:uFillTx/>
                <a:latin typeface="Verdana"/>
                <a:ea typeface="+mn-ea"/>
                <a:cs typeface="+mn-cs"/>
              </a:rPr>
              <a:t>rapport van bevindingen</a:t>
            </a:r>
          </a:p>
        </p:txBody>
      </p:sp>
      <p:grpSp>
        <p:nvGrpSpPr>
          <p:cNvPr id="17" name="Groep 16">
            <a:extLst>
              <a:ext uri="{FF2B5EF4-FFF2-40B4-BE49-F238E27FC236}">
                <a16:creationId xmlns:a16="http://schemas.microsoft.com/office/drawing/2014/main" id="{1064F13C-185C-4D0B-6836-6B72170AB049}"/>
              </a:ext>
            </a:extLst>
          </p:cNvPr>
          <p:cNvGrpSpPr/>
          <p:nvPr/>
        </p:nvGrpSpPr>
        <p:grpSpPr>
          <a:xfrm>
            <a:off x="6845599" y="3280547"/>
            <a:ext cx="1042951" cy="669007"/>
            <a:chOff x="6845599" y="3280547"/>
            <a:chExt cx="1042951" cy="669007"/>
          </a:xfrm>
        </p:grpSpPr>
        <p:sp>
          <p:nvSpPr>
            <p:cNvPr id="111" name="Rechthoek 110">
              <a:extLst>
                <a:ext uri="{FF2B5EF4-FFF2-40B4-BE49-F238E27FC236}">
                  <a16:creationId xmlns:a16="http://schemas.microsoft.com/office/drawing/2014/main" id="{65C72261-68AA-50C1-7C39-824359D303D7}"/>
                </a:ext>
              </a:extLst>
            </p:cNvPr>
            <p:cNvSpPr/>
            <p:nvPr/>
          </p:nvSpPr>
          <p:spPr>
            <a:xfrm>
              <a:off x="6845599" y="3285588"/>
              <a:ext cx="1042951" cy="663966"/>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000000"/>
                  </a:solidFill>
                  <a:effectLst/>
                  <a:uLnTx/>
                  <a:uFillTx/>
                  <a:latin typeface="Verdana"/>
                  <a:ea typeface="+mn-ea"/>
                  <a:cs typeface="+mn-cs"/>
                </a:rPr>
                <a:t>gecontro-leerd</a:t>
              </a:r>
              <a:r>
                <a:rPr kumimoji="0" lang="nl-NL" sz="1100" b="1" i="0" u="none" strike="noStrike" kern="0" cap="none" spc="0" normalizeH="0" baseline="0" noProof="0" dirty="0">
                  <a:ln>
                    <a:noFill/>
                  </a:ln>
                  <a:solidFill>
                    <a:srgbClr val="000000"/>
                  </a:solidFill>
                  <a:effectLst/>
                  <a:uLnTx/>
                  <a:uFillTx/>
                  <a:latin typeface="Verdana"/>
                  <a:ea typeface="+mn-ea"/>
                  <a:cs typeface="+mn-cs"/>
                </a:rPr>
                <a:t> </a:t>
              </a:r>
              <a:r>
                <a:rPr kumimoji="0" lang="nl-NL" sz="1100" b="0" i="0" u="none" strike="noStrike" kern="0" cap="none" spc="0" normalizeH="0" baseline="0" noProof="0" dirty="0">
                  <a:ln>
                    <a:noFill/>
                  </a:ln>
                  <a:solidFill>
                    <a:srgbClr val="000000"/>
                  </a:solidFill>
                  <a:effectLst/>
                  <a:uLnTx/>
                  <a:uFillTx/>
                  <a:latin typeface="Verdana"/>
                  <a:ea typeface="+mn-ea"/>
                  <a:cs typeface="+mn-cs"/>
                </a:rPr>
                <a:t>jaarverslag</a:t>
              </a:r>
            </a:p>
          </p:txBody>
        </p:sp>
        <p:sp>
          <p:nvSpPr>
            <p:cNvPr id="119" name="Rechthoekige driehoek 118">
              <a:extLst>
                <a:ext uri="{FF2B5EF4-FFF2-40B4-BE49-F238E27FC236}">
                  <a16:creationId xmlns:a16="http://schemas.microsoft.com/office/drawing/2014/main" id="{DF8CD636-5C0F-12AA-2236-1BE3B500D2F0}"/>
                </a:ext>
              </a:extLst>
            </p:cNvPr>
            <p:cNvSpPr/>
            <p:nvPr/>
          </p:nvSpPr>
          <p:spPr>
            <a:xfrm rot="5400000">
              <a:off x="6858144" y="3273347"/>
              <a:ext cx="309600" cy="324000"/>
            </a:xfrm>
            <a:prstGeom prst="rtTriangle">
              <a:avLst/>
            </a:prstGeom>
            <a:solidFill>
              <a:srgbClr val="421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Verdana"/>
                <a:ea typeface="+mn-ea"/>
                <a:cs typeface="+mn-cs"/>
              </a:endParaRPr>
            </a:p>
          </p:txBody>
        </p:sp>
      </p:grpSp>
      <p:sp>
        <p:nvSpPr>
          <p:cNvPr id="108" name="Rechthoek 107">
            <a:extLst>
              <a:ext uri="{FF2B5EF4-FFF2-40B4-BE49-F238E27FC236}">
                <a16:creationId xmlns:a16="http://schemas.microsoft.com/office/drawing/2014/main" id="{6835646D-C4F2-3FFD-0071-301DF192BAA0}"/>
              </a:ext>
            </a:extLst>
          </p:cNvPr>
          <p:cNvSpPr/>
          <p:nvPr/>
        </p:nvSpPr>
        <p:spPr>
          <a:xfrm>
            <a:off x="680799" y="1597439"/>
            <a:ext cx="1147528" cy="693422"/>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andere - of subadmini-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stratie(s)</a:t>
            </a:r>
          </a:p>
        </p:txBody>
      </p:sp>
      <p:cxnSp>
        <p:nvCxnSpPr>
          <p:cNvPr id="105" name="Rechte verbindingslijn 104">
            <a:extLst>
              <a:ext uri="{FF2B5EF4-FFF2-40B4-BE49-F238E27FC236}">
                <a16:creationId xmlns:a16="http://schemas.microsoft.com/office/drawing/2014/main" id="{02F4437D-F39C-5A7A-88AC-01E8CF64037A}"/>
              </a:ext>
            </a:extLst>
          </p:cNvPr>
          <p:cNvCxnSpPr>
            <a:cxnSpLocks/>
          </p:cNvCxnSpPr>
          <p:nvPr/>
        </p:nvCxnSpPr>
        <p:spPr>
          <a:xfrm flipV="1">
            <a:off x="9327904" y="3601320"/>
            <a:ext cx="248191" cy="5731"/>
          </a:xfrm>
          <a:prstGeom prst="line">
            <a:avLst/>
          </a:prstGeom>
          <a:noFill/>
          <a:ln w="57150" cap="flat" cmpd="sng" algn="ctr">
            <a:solidFill>
              <a:srgbClr val="FFFFFF"/>
            </a:solidFill>
            <a:prstDash val="solid"/>
            <a:miter lim="800000"/>
            <a:tailEnd type="triangle"/>
          </a:ln>
          <a:effectLst/>
        </p:spPr>
      </p:cxnSp>
      <p:sp>
        <p:nvSpPr>
          <p:cNvPr id="4" name="Pijl: rechts 3">
            <a:extLst>
              <a:ext uri="{FF2B5EF4-FFF2-40B4-BE49-F238E27FC236}">
                <a16:creationId xmlns:a16="http://schemas.microsoft.com/office/drawing/2014/main" id="{9CE8D174-DE4A-1A97-2999-7AF0DFB52CCC}"/>
              </a:ext>
            </a:extLst>
          </p:cNvPr>
          <p:cNvSpPr/>
          <p:nvPr/>
        </p:nvSpPr>
        <p:spPr>
          <a:xfrm>
            <a:off x="9331863" y="2909056"/>
            <a:ext cx="1594504" cy="1395558"/>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afgeronde hoeken 4">
            <a:extLst>
              <a:ext uri="{FF2B5EF4-FFF2-40B4-BE49-F238E27FC236}">
                <a16:creationId xmlns:a16="http://schemas.microsoft.com/office/drawing/2014/main" id="{48A55CEE-49E6-6D8C-D655-DE7115888EDB}"/>
              </a:ext>
            </a:extLst>
          </p:cNvPr>
          <p:cNvSpPr/>
          <p:nvPr/>
        </p:nvSpPr>
        <p:spPr>
          <a:xfrm>
            <a:off x="10896075" y="3224920"/>
            <a:ext cx="1142170" cy="730493"/>
          </a:xfrm>
          <a:prstGeom prst="round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nl-NL" sz="2800" dirty="0"/>
              <a:t>iXBRL</a:t>
            </a:r>
          </a:p>
        </p:txBody>
      </p:sp>
      <p:sp>
        <p:nvSpPr>
          <p:cNvPr id="6" name="Tekstballon: ovaal 5">
            <a:extLst>
              <a:ext uri="{FF2B5EF4-FFF2-40B4-BE49-F238E27FC236}">
                <a16:creationId xmlns:a16="http://schemas.microsoft.com/office/drawing/2014/main" id="{5355D913-7594-2459-6116-803B9800B178}"/>
              </a:ext>
            </a:extLst>
          </p:cNvPr>
          <p:cNvSpPr/>
          <p:nvPr/>
        </p:nvSpPr>
        <p:spPr>
          <a:xfrm>
            <a:off x="2008335" y="622949"/>
            <a:ext cx="2518194" cy="1987167"/>
          </a:xfrm>
          <a:prstGeom prst="wedgeEllipseCallout">
            <a:avLst>
              <a:gd name="adj1" fmla="val -17857"/>
              <a:gd name="adj2" fmla="val 80227"/>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i="1" dirty="0"/>
              <a:t>“Ik wil mijn productieproces graag zoveel mogelijk houden zoals –ie nu is”</a:t>
            </a:r>
          </a:p>
        </p:txBody>
      </p:sp>
      <p:sp>
        <p:nvSpPr>
          <p:cNvPr id="7" name="Tekstballon: ovaal 6">
            <a:extLst>
              <a:ext uri="{FF2B5EF4-FFF2-40B4-BE49-F238E27FC236}">
                <a16:creationId xmlns:a16="http://schemas.microsoft.com/office/drawing/2014/main" id="{F4F16D87-6EC4-3216-F18F-AA1932DC6272}"/>
              </a:ext>
            </a:extLst>
          </p:cNvPr>
          <p:cNvSpPr/>
          <p:nvPr/>
        </p:nvSpPr>
        <p:spPr>
          <a:xfrm>
            <a:off x="7355571" y="4870041"/>
            <a:ext cx="3040099" cy="1183291"/>
          </a:xfrm>
          <a:prstGeom prst="wedgeEllipseCallout">
            <a:avLst>
              <a:gd name="adj1" fmla="val -306"/>
              <a:gd name="adj2" fmla="val -127527"/>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i="1" dirty="0"/>
              <a:t>“Als ik van het XBRL Onderwijsportaal af kan, graag!”</a:t>
            </a:r>
          </a:p>
        </p:txBody>
      </p:sp>
      <p:sp>
        <p:nvSpPr>
          <p:cNvPr id="8" name="Tekstballon: ovaal 7">
            <a:extLst>
              <a:ext uri="{FF2B5EF4-FFF2-40B4-BE49-F238E27FC236}">
                <a16:creationId xmlns:a16="http://schemas.microsoft.com/office/drawing/2014/main" id="{163143D8-F06B-2BDB-FEC5-9AD25A9DAE6D}"/>
              </a:ext>
            </a:extLst>
          </p:cNvPr>
          <p:cNvSpPr/>
          <p:nvPr/>
        </p:nvSpPr>
        <p:spPr>
          <a:xfrm>
            <a:off x="8340127" y="554065"/>
            <a:ext cx="2929556" cy="1761387"/>
          </a:xfrm>
          <a:prstGeom prst="wedgeEllipseCallout">
            <a:avLst>
              <a:gd name="adj1" fmla="val 39349"/>
              <a:gd name="adj2" fmla="val 99702"/>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i="1" dirty="0"/>
              <a:t>“Ik wil mijn management-informatie en rapportage verbeteren!”</a:t>
            </a:r>
          </a:p>
        </p:txBody>
      </p:sp>
    </p:spTree>
    <p:extLst>
      <p:ext uri="{BB962C8B-B14F-4D97-AF65-F5344CB8AC3E}">
        <p14:creationId xmlns:p14="http://schemas.microsoft.com/office/powerpoint/2010/main" val="212516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hthoek 71">
            <a:extLst>
              <a:ext uri="{FF2B5EF4-FFF2-40B4-BE49-F238E27FC236}">
                <a16:creationId xmlns:a16="http://schemas.microsoft.com/office/drawing/2014/main" id="{DFFF4B63-E404-3BF9-0AEC-B40E5F12EDBD}"/>
              </a:ext>
            </a:extLst>
          </p:cNvPr>
          <p:cNvSpPr/>
          <p:nvPr/>
        </p:nvSpPr>
        <p:spPr>
          <a:xfrm>
            <a:off x="686701" y="4357786"/>
            <a:ext cx="1147530" cy="693422"/>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bestuurs-verslag</a:t>
            </a:r>
          </a:p>
        </p:txBody>
      </p:sp>
      <p:cxnSp>
        <p:nvCxnSpPr>
          <p:cNvPr id="73" name="Rechte verbindingslijn 72">
            <a:extLst>
              <a:ext uri="{FF2B5EF4-FFF2-40B4-BE49-F238E27FC236}">
                <a16:creationId xmlns:a16="http://schemas.microsoft.com/office/drawing/2014/main" id="{56FBC15C-6FC2-2D2B-A120-0DDA1166577E}"/>
              </a:ext>
            </a:extLst>
          </p:cNvPr>
          <p:cNvCxnSpPr>
            <a:cxnSpLocks/>
          </p:cNvCxnSpPr>
          <p:nvPr/>
        </p:nvCxnSpPr>
        <p:spPr>
          <a:xfrm flipV="1">
            <a:off x="4194260" y="4313185"/>
            <a:ext cx="0" cy="8571"/>
          </a:xfrm>
          <a:prstGeom prst="line">
            <a:avLst/>
          </a:prstGeom>
          <a:noFill/>
          <a:ln w="57150" cap="flat" cmpd="sng" algn="ctr">
            <a:solidFill>
              <a:srgbClr val="00689A"/>
            </a:solidFill>
            <a:prstDash val="solid"/>
            <a:miter lim="800000"/>
          </a:ln>
          <a:effectLst/>
        </p:spPr>
      </p:cxnSp>
      <p:sp>
        <p:nvSpPr>
          <p:cNvPr id="74" name="Rechthoek 73">
            <a:extLst>
              <a:ext uri="{FF2B5EF4-FFF2-40B4-BE49-F238E27FC236}">
                <a16:creationId xmlns:a16="http://schemas.microsoft.com/office/drawing/2014/main" id="{3B312485-56EC-462F-26F1-813B54A795DA}"/>
              </a:ext>
            </a:extLst>
          </p:cNvPr>
          <p:cNvSpPr/>
          <p:nvPr/>
        </p:nvSpPr>
        <p:spPr>
          <a:xfrm>
            <a:off x="3899264" y="3252847"/>
            <a:ext cx="1142488" cy="693422"/>
          </a:xfrm>
          <a:prstGeom prst="rect">
            <a:avLst/>
          </a:prstGeom>
          <a:solidFill>
            <a:srgbClr val="421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srgbClr val="FFFFFF"/>
                </a:solidFill>
                <a:effectLst/>
                <a:uLnTx/>
                <a:uFillTx/>
                <a:latin typeface="Verdana"/>
                <a:ea typeface="+mn-ea"/>
                <a:cs typeface="+mn-cs"/>
              </a:rPr>
              <a:t>accountant</a:t>
            </a:r>
          </a:p>
        </p:txBody>
      </p:sp>
      <p:sp>
        <p:nvSpPr>
          <p:cNvPr id="75" name="Rechthoek 74">
            <a:extLst>
              <a:ext uri="{FF2B5EF4-FFF2-40B4-BE49-F238E27FC236}">
                <a16:creationId xmlns:a16="http://schemas.microsoft.com/office/drawing/2014/main" id="{FF86E4D4-E82E-5E7A-928C-D386B290BF5E}"/>
              </a:ext>
            </a:extLst>
          </p:cNvPr>
          <p:cNvSpPr/>
          <p:nvPr/>
        </p:nvSpPr>
        <p:spPr>
          <a:xfrm>
            <a:off x="5422200" y="3261991"/>
            <a:ext cx="1042951" cy="693422"/>
          </a:xfrm>
          <a:prstGeom prst="rect">
            <a:avLst/>
          </a:prstGeom>
          <a:pattFill prst="pct90">
            <a:fgClr>
              <a:schemeClr val="accent1">
                <a:lumMod val="60000"/>
                <a:lumOff val="40000"/>
              </a:schemeClr>
            </a:fgClr>
            <a:bgClr>
              <a:schemeClr val="accent6">
                <a:lumMod val="75000"/>
              </a:schemeClr>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1" i="1" u="none" strike="noStrike" kern="0" cap="none" spc="0" normalizeH="0" baseline="0" noProof="0" dirty="0">
                <a:ln>
                  <a:noFill/>
                </a:ln>
                <a:solidFill>
                  <a:srgbClr val="000000"/>
                </a:solidFill>
                <a:effectLst/>
                <a:uLnTx/>
                <a:uFillTx/>
                <a:latin typeface="Verdana"/>
                <a:ea typeface="+mn-ea"/>
                <a:cs typeface="+mn-cs"/>
              </a:rPr>
              <a:t>correcties</a:t>
            </a:r>
          </a:p>
        </p:txBody>
      </p:sp>
      <p:sp>
        <p:nvSpPr>
          <p:cNvPr id="76" name="Rechthoek 75">
            <a:extLst>
              <a:ext uri="{FF2B5EF4-FFF2-40B4-BE49-F238E27FC236}">
                <a16:creationId xmlns:a16="http://schemas.microsoft.com/office/drawing/2014/main" id="{7023071C-EAF9-470C-56B6-1F200687BB0E}"/>
              </a:ext>
            </a:extLst>
          </p:cNvPr>
          <p:cNvSpPr/>
          <p:nvPr/>
        </p:nvSpPr>
        <p:spPr>
          <a:xfrm>
            <a:off x="2332614" y="3239491"/>
            <a:ext cx="1097797" cy="693422"/>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000000"/>
                </a:solidFill>
                <a:effectLst/>
                <a:uLnTx/>
                <a:uFillTx/>
                <a:latin typeface="Verdana"/>
                <a:ea typeface="+mn-ea"/>
                <a:cs typeface="+mn-cs"/>
              </a:rPr>
              <a:t>opgesteld</a:t>
            </a:r>
            <a:r>
              <a:rPr kumimoji="0" lang="nl-NL" sz="1100" b="0" i="0" u="none" strike="noStrike" kern="0" cap="none" spc="0" normalizeH="0" baseline="0" noProof="0" dirty="0">
                <a:ln>
                  <a:noFill/>
                </a:ln>
                <a:solidFill>
                  <a:srgbClr val="000000"/>
                </a:solidFill>
                <a:effectLst/>
                <a:uLnTx/>
                <a:uFillTx/>
                <a:latin typeface="Verdana"/>
                <a:ea typeface="+mn-ea"/>
                <a:cs typeface="+mn-cs"/>
              </a:rPr>
              <a:t> jaarverslag</a:t>
            </a:r>
          </a:p>
        </p:txBody>
      </p:sp>
      <p:cxnSp>
        <p:nvCxnSpPr>
          <p:cNvPr id="77" name="Rechte verbindingslijn 76">
            <a:extLst>
              <a:ext uri="{FF2B5EF4-FFF2-40B4-BE49-F238E27FC236}">
                <a16:creationId xmlns:a16="http://schemas.microsoft.com/office/drawing/2014/main" id="{1D911070-0D1E-7032-770A-7EBD18A30FC0}"/>
              </a:ext>
            </a:extLst>
          </p:cNvPr>
          <p:cNvCxnSpPr>
            <a:cxnSpLocks/>
            <a:stCxn id="112" idx="0"/>
            <a:endCxn id="111" idx="2"/>
          </p:cNvCxnSpPr>
          <p:nvPr/>
        </p:nvCxnSpPr>
        <p:spPr>
          <a:xfrm>
            <a:off x="7355572" y="1448863"/>
            <a:ext cx="11503" cy="2500691"/>
          </a:xfrm>
          <a:prstGeom prst="line">
            <a:avLst/>
          </a:prstGeom>
          <a:noFill/>
          <a:ln w="57150" cap="flat" cmpd="sng" algn="ctr">
            <a:solidFill>
              <a:srgbClr val="FFFFFF"/>
            </a:solidFill>
            <a:prstDash val="solid"/>
            <a:miter lim="800000"/>
          </a:ln>
          <a:effectLst/>
        </p:spPr>
      </p:cxnSp>
      <p:sp>
        <p:nvSpPr>
          <p:cNvPr id="78" name="Rechthoek 77">
            <a:extLst>
              <a:ext uri="{FF2B5EF4-FFF2-40B4-BE49-F238E27FC236}">
                <a16:creationId xmlns:a16="http://schemas.microsoft.com/office/drawing/2014/main" id="{2560911D-27A6-70F2-ABCD-1776ABC1F2B1}"/>
              </a:ext>
            </a:extLst>
          </p:cNvPr>
          <p:cNvSpPr/>
          <p:nvPr/>
        </p:nvSpPr>
        <p:spPr>
          <a:xfrm>
            <a:off x="6834097" y="2328236"/>
            <a:ext cx="1042951" cy="693422"/>
          </a:xfrm>
          <a:prstGeom prst="rect">
            <a:avLst/>
          </a:prstGeom>
          <a:solidFill>
            <a:srgbClr val="421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dirty="0">
                <a:ln>
                  <a:noFill/>
                </a:ln>
                <a:solidFill>
                  <a:srgbClr val="FFFFFF"/>
                </a:solidFill>
                <a:effectLst/>
                <a:uLnTx/>
                <a:uFillTx/>
                <a:latin typeface="Verdana"/>
                <a:ea typeface="+mn-ea"/>
                <a:cs typeface="+mn-cs"/>
              </a:rPr>
              <a:t>controle-</a:t>
            </a:r>
            <a:br>
              <a:rPr kumimoji="0" lang="nl-NL" sz="900" b="1" i="0" u="none" strike="noStrike" kern="0" cap="none" spc="0" normalizeH="0" baseline="0" noProof="0" dirty="0">
                <a:ln>
                  <a:noFill/>
                </a:ln>
                <a:solidFill>
                  <a:srgbClr val="FFFFFF"/>
                </a:solidFill>
                <a:effectLst/>
                <a:uLnTx/>
                <a:uFillTx/>
                <a:latin typeface="Verdana"/>
                <a:ea typeface="+mn-ea"/>
                <a:cs typeface="+mn-cs"/>
              </a:rPr>
            </a:br>
            <a:r>
              <a:rPr kumimoji="0" lang="nl-NL" sz="900" b="1" i="0" u="none" strike="noStrike" kern="0" cap="none" spc="0" normalizeH="0" baseline="0" noProof="0" dirty="0">
                <a:ln>
                  <a:noFill/>
                </a:ln>
                <a:solidFill>
                  <a:srgbClr val="FFFFFF"/>
                </a:solidFill>
                <a:effectLst/>
                <a:uLnTx/>
                <a:uFillTx/>
                <a:latin typeface="Verdana"/>
                <a:ea typeface="+mn-ea"/>
                <a:cs typeface="+mn-cs"/>
              </a:rPr>
              <a:t>verklaring</a:t>
            </a:r>
          </a:p>
        </p:txBody>
      </p:sp>
      <p:cxnSp>
        <p:nvCxnSpPr>
          <p:cNvPr id="79" name="Verbindingslijn: gebogen 78">
            <a:extLst>
              <a:ext uri="{FF2B5EF4-FFF2-40B4-BE49-F238E27FC236}">
                <a16:creationId xmlns:a16="http://schemas.microsoft.com/office/drawing/2014/main" id="{5DEA1D79-45F5-FC6F-013A-C0EFC66E2A55}"/>
              </a:ext>
            </a:extLst>
          </p:cNvPr>
          <p:cNvCxnSpPr>
            <a:cxnSpLocks/>
            <a:stCxn id="75" idx="2"/>
            <a:endCxn id="76" idx="2"/>
          </p:cNvCxnSpPr>
          <p:nvPr/>
        </p:nvCxnSpPr>
        <p:spPr>
          <a:xfrm rot="5400000" flipH="1">
            <a:off x="4401345" y="2413082"/>
            <a:ext cx="22500" cy="3062163"/>
          </a:xfrm>
          <a:prstGeom prst="bentConnector3">
            <a:avLst>
              <a:gd name="adj1" fmla="val -2013533"/>
            </a:avLst>
          </a:prstGeom>
          <a:noFill/>
          <a:ln w="57150" cap="flat" cmpd="sng" algn="ctr">
            <a:solidFill>
              <a:schemeClr val="bg1"/>
            </a:solidFill>
            <a:prstDash val="solid"/>
            <a:miter lim="800000"/>
            <a:tailEnd type="triangle"/>
          </a:ln>
          <a:effectLst/>
        </p:spPr>
      </p:cxnSp>
      <p:grpSp>
        <p:nvGrpSpPr>
          <p:cNvPr id="18" name="Groep 17">
            <a:extLst>
              <a:ext uri="{FF2B5EF4-FFF2-40B4-BE49-F238E27FC236}">
                <a16:creationId xmlns:a16="http://schemas.microsoft.com/office/drawing/2014/main" id="{A89B08CC-BCE2-84E2-A663-F89B02C4071F}"/>
              </a:ext>
            </a:extLst>
          </p:cNvPr>
          <p:cNvGrpSpPr/>
          <p:nvPr/>
        </p:nvGrpSpPr>
        <p:grpSpPr>
          <a:xfrm>
            <a:off x="8281356" y="3239046"/>
            <a:ext cx="1046548" cy="700594"/>
            <a:chOff x="8281356" y="3239046"/>
            <a:chExt cx="1046548" cy="700594"/>
          </a:xfrm>
        </p:grpSpPr>
        <p:sp>
          <p:nvSpPr>
            <p:cNvPr id="84" name="Rechthoek 83">
              <a:extLst>
                <a:ext uri="{FF2B5EF4-FFF2-40B4-BE49-F238E27FC236}">
                  <a16:creationId xmlns:a16="http://schemas.microsoft.com/office/drawing/2014/main" id="{649606E9-525B-C0D5-823B-296BEF7F736D}"/>
                </a:ext>
              </a:extLst>
            </p:cNvPr>
            <p:cNvSpPr/>
            <p:nvPr/>
          </p:nvSpPr>
          <p:spPr>
            <a:xfrm>
              <a:off x="8284953" y="3239046"/>
              <a:ext cx="1042951" cy="700594"/>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onder-tekening jaarverslag</a:t>
              </a:r>
            </a:p>
          </p:txBody>
        </p:sp>
        <p:sp>
          <p:nvSpPr>
            <p:cNvPr id="85" name="Rechthoekige driehoek 84">
              <a:extLst>
                <a:ext uri="{FF2B5EF4-FFF2-40B4-BE49-F238E27FC236}">
                  <a16:creationId xmlns:a16="http://schemas.microsoft.com/office/drawing/2014/main" id="{1FEF44A6-E404-9EA3-0986-BED8308EE855}"/>
                </a:ext>
              </a:extLst>
            </p:cNvPr>
            <p:cNvSpPr/>
            <p:nvPr/>
          </p:nvSpPr>
          <p:spPr>
            <a:xfrm rot="5400000">
              <a:off x="8288556" y="3232198"/>
              <a:ext cx="309600" cy="324000"/>
            </a:xfrm>
            <a:prstGeom prst="rtTriangle">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Verdana"/>
                <a:ea typeface="+mn-ea"/>
                <a:cs typeface="+mn-cs"/>
              </a:endParaRPr>
            </a:p>
          </p:txBody>
        </p:sp>
      </p:grpSp>
      <p:cxnSp>
        <p:nvCxnSpPr>
          <p:cNvPr id="82" name="Rechte verbindingslijn 81">
            <a:extLst>
              <a:ext uri="{FF2B5EF4-FFF2-40B4-BE49-F238E27FC236}">
                <a16:creationId xmlns:a16="http://schemas.microsoft.com/office/drawing/2014/main" id="{5107E620-03C3-4D2A-441C-F46F4D459EEB}"/>
              </a:ext>
            </a:extLst>
          </p:cNvPr>
          <p:cNvCxnSpPr>
            <a:cxnSpLocks/>
            <a:stCxn id="94" idx="2"/>
            <a:endCxn id="100" idx="0"/>
          </p:cNvCxnSpPr>
          <p:nvPr/>
        </p:nvCxnSpPr>
        <p:spPr>
          <a:xfrm flipH="1">
            <a:off x="11400204" y="3982817"/>
            <a:ext cx="1" cy="425701"/>
          </a:xfrm>
          <a:prstGeom prst="line">
            <a:avLst/>
          </a:prstGeom>
          <a:noFill/>
          <a:ln w="57150" cap="flat" cmpd="sng" algn="ctr">
            <a:solidFill>
              <a:srgbClr val="FFFFFF"/>
            </a:solidFill>
            <a:prstDash val="solid"/>
            <a:miter lim="800000"/>
            <a:tailEnd type="triangle"/>
          </a:ln>
          <a:effectLst/>
        </p:spPr>
      </p:cxnSp>
      <p:grpSp>
        <p:nvGrpSpPr>
          <p:cNvPr id="19" name="Groep 18">
            <a:extLst>
              <a:ext uri="{FF2B5EF4-FFF2-40B4-BE49-F238E27FC236}">
                <a16:creationId xmlns:a16="http://schemas.microsoft.com/office/drawing/2014/main" id="{D13F9FEC-4560-4F87-6375-E3AE7E101163}"/>
              </a:ext>
            </a:extLst>
          </p:cNvPr>
          <p:cNvGrpSpPr/>
          <p:nvPr/>
        </p:nvGrpSpPr>
        <p:grpSpPr>
          <a:xfrm>
            <a:off x="9576095" y="3246152"/>
            <a:ext cx="1042951" cy="701879"/>
            <a:chOff x="9576095" y="3246152"/>
            <a:chExt cx="1042951" cy="701879"/>
          </a:xfrm>
        </p:grpSpPr>
        <p:grpSp>
          <p:nvGrpSpPr>
            <p:cNvPr id="87" name="Groep 86">
              <a:extLst>
                <a:ext uri="{FF2B5EF4-FFF2-40B4-BE49-F238E27FC236}">
                  <a16:creationId xmlns:a16="http://schemas.microsoft.com/office/drawing/2014/main" id="{A784B086-F227-C184-BABE-47AC456D8133}"/>
                </a:ext>
              </a:extLst>
            </p:cNvPr>
            <p:cNvGrpSpPr/>
            <p:nvPr/>
          </p:nvGrpSpPr>
          <p:grpSpPr>
            <a:xfrm>
              <a:off x="9576095" y="3246152"/>
              <a:ext cx="1042951" cy="701879"/>
              <a:chOff x="8004587" y="3297601"/>
              <a:chExt cx="1042951" cy="701879"/>
            </a:xfrm>
            <a:solidFill>
              <a:schemeClr val="accent1">
                <a:lumMod val="60000"/>
                <a:lumOff val="40000"/>
              </a:schemeClr>
            </a:solidFill>
          </p:grpSpPr>
          <p:sp>
            <p:nvSpPr>
              <p:cNvPr id="89" name="Rechthoek 88">
                <a:extLst>
                  <a:ext uri="{FF2B5EF4-FFF2-40B4-BE49-F238E27FC236}">
                    <a16:creationId xmlns:a16="http://schemas.microsoft.com/office/drawing/2014/main" id="{B10BE43F-050B-29F3-C9B8-B7BA017D3C43}"/>
                  </a:ext>
                </a:extLst>
              </p:cNvPr>
              <p:cNvSpPr/>
              <p:nvPr/>
            </p:nvSpPr>
            <p:spPr>
              <a:xfrm>
                <a:off x="8004587" y="3306058"/>
                <a:ext cx="1042951" cy="69342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Digipoort</a:t>
                </a:r>
              </a:p>
            </p:txBody>
          </p:sp>
          <p:pic>
            <p:nvPicPr>
              <p:cNvPr id="90" name="Afbeelding 89">
                <a:extLst>
                  <a:ext uri="{FF2B5EF4-FFF2-40B4-BE49-F238E27FC236}">
                    <a16:creationId xmlns:a16="http://schemas.microsoft.com/office/drawing/2014/main" id="{57D90D70-B9AD-A17D-EE25-27B8344F8808}"/>
                  </a:ext>
                </a:extLst>
              </p:cNvPr>
              <p:cNvPicPr>
                <a:picLocks noChangeAspect="1"/>
              </p:cNvPicPr>
              <p:nvPr/>
            </p:nvPicPr>
            <p:blipFill>
              <a:blip r:embed="rId2"/>
              <a:stretch>
                <a:fillRect/>
              </a:stretch>
            </p:blipFill>
            <p:spPr>
              <a:xfrm>
                <a:off x="8442964" y="3297601"/>
                <a:ext cx="134840" cy="216653"/>
              </a:xfrm>
              <a:prstGeom prst="rect">
                <a:avLst/>
              </a:prstGeom>
              <a:grpFill/>
              <a:ln>
                <a:noFill/>
              </a:ln>
            </p:spPr>
          </p:pic>
        </p:grpSp>
        <p:sp>
          <p:nvSpPr>
            <p:cNvPr id="88" name="Rechthoekige driehoek 87">
              <a:extLst>
                <a:ext uri="{FF2B5EF4-FFF2-40B4-BE49-F238E27FC236}">
                  <a16:creationId xmlns:a16="http://schemas.microsoft.com/office/drawing/2014/main" id="{9AC6401A-AB2F-4B08-56F6-BE0928E09BB8}"/>
                </a:ext>
              </a:extLst>
            </p:cNvPr>
            <p:cNvSpPr/>
            <p:nvPr/>
          </p:nvSpPr>
          <p:spPr>
            <a:xfrm rot="5400000">
              <a:off x="9583295" y="3245647"/>
              <a:ext cx="309600" cy="324000"/>
            </a:xfrm>
            <a:prstGeom prst="rtTriangle">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Verdana"/>
                <a:ea typeface="+mn-ea"/>
                <a:cs typeface="+mn-cs"/>
              </a:endParaRPr>
            </a:p>
          </p:txBody>
        </p:sp>
      </p:grpSp>
      <p:grpSp>
        <p:nvGrpSpPr>
          <p:cNvPr id="20" name="Groep 19">
            <a:extLst>
              <a:ext uri="{FF2B5EF4-FFF2-40B4-BE49-F238E27FC236}">
                <a16:creationId xmlns:a16="http://schemas.microsoft.com/office/drawing/2014/main" id="{7110C9D8-4F3C-FD60-4C52-3F2B2F56280C}"/>
              </a:ext>
            </a:extLst>
          </p:cNvPr>
          <p:cNvGrpSpPr/>
          <p:nvPr/>
        </p:nvGrpSpPr>
        <p:grpSpPr>
          <a:xfrm>
            <a:off x="10878729" y="3248502"/>
            <a:ext cx="1042951" cy="734315"/>
            <a:chOff x="10878729" y="3248502"/>
            <a:chExt cx="1042951" cy="734315"/>
          </a:xfrm>
        </p:grpSpPr>
        <p:grpSp>
          <p:nvGrpSpPr>
            <p:cNvPr id="92" name="Groep 91">
              <a:extLst>
                <a:ext uri="{FF2B5EF4-FFF2-40B4-BE49-F238E27FC236}">
                  <a16:creationId xmlns:a16="http://schemas.microsoft.com/office/drawing/2014/main" id="{771324F6-39AA-11F0-E27C-005050F107CF}"/>
                </a:ext>
              </a:extLst>
            </p:cNvPr>
            <p:cNvGrpSpPr/>
            <p:nvPr/>
          </p:nvGrpSpPr>
          <p:grpSpPr>
            <a:xfrm>
              <a:off x="10878729" y="3252324"/>
              <a:ext cx="1042951" cy="730493"/>
              <a:chOff x="9384461" y="3291658"/>
              <a:chExt cx="1042951" cy="693422"/>
            </a:xfrm>
            <a:solidFill>
              <a:schemeClr val="accent1">
                <a:lumMod val="60000"/>
                <a:lumOff val="40000"/>
              </a:schemeClr>
            </a:solidFill>
          </p:grpSpPr>
          <p:sp>
            <p:nvSpPr>
              <p:cNvPr id="94" name="Rechthoek 93">
                <a:extLst>
                  <a:ext uri="{FF2B5EF4-FFF2-40B4-BE49-F238E27FC236}">
                    <a16:creationId xmlns:a16="http://schemas.microsoft.com/office/drawing/2014/main" id="{E0F84662-44FD-1101-268A-6D1BB48D5D14}"/>
                  </a:ext>
                </a:extLst>
              </p:cNvPr>
              <p:cNvSpPr/>
              <p:nvPr/>
            </p:nvSpPr>
            <p:spPr>
              <a:xfrm>
                <a:off x="9384461" y="3291658"/>
                <a:ext cx="1042951" cy="69342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DUO</a:t>
                </a:r>
              </a:p>
            </p:txBody>
          </p:sp>
          <p:pic>
            <p:nvPicPr>
              <p:cNvPr id="95" name="Afbeelding 94">
                <a:extLst>
                  <a:ext uri="{FF2B5EF4-FFF2-40B4-BE49-F238E27FC236}">
                    <a16:creationId xmlns:a16="http://schemas.microsoft.com/office/drawing/2014/main" id="{E63D88AC-5FD5-A205-18F0-5C4775ED1FD6}"/>
                  </a:ext>
                </a:extLst>
              </p:cNvPr>
              <p:cNvPicPr>
                <a:picLocks noChangeAspect="1"/>
              </p:cNvPicPr>
              <p:nvPr/>
            </p:nvPicPr>
            <p:blipFill>
              <a:blip r:embed="rId2"/>
              <a:stretch>
                <a:fillRect/>
              </a:stretch>
            </p:blipFill>
            <p:spPr>
              <a:xfrm>
                <a:off x="9838517" y="3291658"/>
                <a:ext cx="134840" cy="216653"/>
              </a:xfrm>
              <a:prstGeom prst="rect">
                <a:avLst/>
              </a:prstGeom>
              <a:grpFill/>
              <a:ln>
                <a:noFill/>
              </a:ln>
            </p:spPr>
          </p:pic>
        </p:grpSp>
        <p:sp>
          <p:nvSpPr>
            <p:cNvPr id="93" name="Rechthoekige driehoek 92">
              <a:extLst>
                <a:ext uri="{FF2B5EF4-FFF2-40B4-BE49-F238E27FC236}">
                  <a16:creationId xmlns:a16="http://schemas.microsoft.com/office/drawing/2014/main" id="{0CB21633-D3C7-1E81-A779-035223FD8F0F}"/>
                </a:ext>
              </a:extLst>
            </p:cNvPr>
            <p:cNvSpPr/>
            <p:nvPr/>
          </p:nvSpPr>
          <p:spPr>
            <a:xfrm rot="5400000">
              <a:off x="10875594" y="3251637"/>
              <a:ext cx="309600" cy="303330"/>
            </a:xfrm>
            <a:prstGeom prst="rtTriangle">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Verdana"/>
                <a:ea typeface="+mn-ea"/>
                <a:cs typeface="+mn-cs"/>
              </a:endParaRPr>
            </a:p>
          </p:txBody>
        </p:sp>
      </p:grpSp>
      <p:grpSp>
        <p:nvGrpSpPr>
          <p:cNvPr id="21" name="Groep 20">
            <a:extLst>
              <a:ext uri="{FF2B5EF4-FFF2-40B4-BE49-F238E27FC236}">
                <a16:creationId xmlns:a16="http://schemas.microsoft.com/office/drawing/2014/main" id="{E560A78A-6DA8-F8C2-6F98-C8B777D32931}"/>
              </a:ext>
            </a:extLst>
          </p:cNvPr>
          <p:cNvGrpSpPr/>
          <p:nvPr/>
        </p:nvGrpSpPr>
        <p:grpSpPr>
          <a:xfrm>
            <a:off x="10878728" y="4408518"/>
            <a:ext cx="1042952" cy="712698"/>
            <a:chOff x="10878728" y="4408518"/>
            <a:chExt cx="1042952" cy="712698"/>
          </a:xfrm>
        </p:grpSpPr>
        <p:grpSp>
          <p:nvGrpSpPr>
            <p:cNvPr id="97" name="Groep 96">
              <a:extLst>
                <a:ext uri="{FF2B5EF4-FFF2-40B4-BE49-F238E27FC236}">
                  <a16:creationId xmlns:a16="http://schemas.microsoft.com/office/drawing/2014/main" id="{CDC32D3D-1D83-4782-C315-37A2113D2A4E}"/>
                </a:ext>
              </a:extLst>
            </p:cNvPr>
            <p:cNvGrpSpPr/>
            <p:nvPr/>
          </p:nvGrpSpPr>
          <p:grpSpPr>
            <a:xfrm>
              <a:off x="10878729" y="4408518"/>
              <a:ext cx="1042951" cy="712698"/>
              <a:chOff x="10667719" y="4649582"/>
              <a:chExt cx="1042951" cy="712698"/>
            </a:xfrm>
            <a:solidFill>
              <a:schemeClr val="accent1">
                <a:lumMod val="60000"/>
                <a:lumOff val="40000"/>
              </a:schemeClr>
            </a:solidFill>
          </p:grpSpPr>
          <p:sp>
            <p:nvSpPr>
              <p:cNvPr id="99" name="Rechthoek 98">
                <a:extLst>
                  <a:ext uri="{FF2B5EF4-FFF2-40B4-BE49-F238E27FC236}">
                    <a16:creationId xmlns:a16="http://schemas.microsoft.com/office/drawing/2014/main" id="{4E8BE31C-060A-F32C-6C88-EC86501FD116}"/>
                  </a:ext>
                </a:extLst>
              </p:cNvPr>
              <p:cNvSpPr/>
              <p:nvPr/>
            </p:nvSpPr>
            <p:spPr>
              <a:xfrm>
                <a:off x="10667719" y="4668858"/>
                <a:ext cx="1042951" cy="69342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afnemers</a:t>
                </a:r>
              </a:p>
            </p:txBody>
          </p:sp>
          <p:pic>
            <p:nvPicPr>
              <p:cNvPr id="100" name="Afbeelding 99">
                <a:extLst>
                  <a:ext uri="{FF2B5EF4-FFF2-40B4-BE49-F238E27FC236}">
                    <a16:creationId xmlns:a16="http://schemas.microsoft.com/office/drawing/2014/main" id="{2B60D018-B338-909B-BFCD-D461F64B767A}"/>
                  </a:ext>
                </a:extLst>
              </p:cNvPr>
              <p:cNvPicPr>
                <a:picLocks noChangeAspect="1"/>
              </p:cNvPicPr>
              <p:nvPr/>
            </p:nvPicPr>
            <p:blipFill>
              <a:blip r:embed="rId2"/>
              <a:stretch>
                <a:fillRect/>
              </a:stretch>
            </p:blipFill>
            <p:spPr>
              <a:xfrm>
                <a:off x="11121774" y="4649582"/>
                <a:ext cx="134840" cy="216653"/>
              </a:xfrm>
              <a:prstGeom prst="rect">
                <a:avLst/>
              </a:prstGeom>
              <a:grpFill/>
              <a:ln>
                <a:noFill/>
              </a:ln>
            </p:spPr>
          </p:pic>
        </p:grpSp>
        <p:sp>
          <p:nvSpPr>
            <p:cNvPr id="98" name="Rechthoekige driehoek 97">
              <a:extLst>
                <a:ext uri="{FF2B5EF4-FFF2-40B4-BE49-F238E27FC236}">
                  <a16:creationId xmlns:a16="http://schemas.microsoft.com/office/drawing/2014/main" id="{4A34EB5B-786B-0887-647F-BB995ECCEF68}"/>
                </a:ext>
              </a:extLst>
            </p:cNvPr>
            <p:cNvSpPr/>
            <p:nvPr/>
          </p:nvSpPr>
          <p:spPr>
            <a:xfrm rot="5400000">
              <a:off x="10885928" y="4420594"/>
              <a:ext cx="309600" cy="324000"/>
            </a:xfrm>
            <a:prstGeom prst="rtTriangle">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Verdana"/>
                <a:ea typeface="+mn-ea"/>
                <a:cs typeface="+mn-cs"/>
              </a:endParaRPr>
            </a:p>
          </p:txBody>
        </p:sp>
      </p:grpSp>
      <p:cxnSp>
        <p:nvCxnSpPr>
          <p:cNvPr id="101" name="Rechte verbindingslijn 100">
            <a:extLst>
              <a:ext uri="{FF2B5EF4-FFF2-40B4-BE49-F238E27FC236}">
                <a16:creationId xmlns:a16="http://schemas.microsoft.com/office/drawing/2014/main" id="{42E05B99-9F5E-5537-586F-176342A1A04A}"/>
              </a:ext>
            </a:extLst>
          </p:cNvPr>
          <p:cNvCxnSpPr>
            <a:cxnSpLocks/>
            <a:stCxn id="76" idx="3"/>
            <a:endCxn id="74" idx="1"/>
          </p:cNvCxnSpPr>
          <p:nvPr/>
        </p:nvCxnSpPr>
        <p:spPr>
          <a:xfrm>
            <a:off x="3430411" y="3586202"/>
            <a:ext cx="468853" cy="13356"/>
          </a:xfrm>
          <a:prstGeom prst="line">
            <a:avLst/>
          </a:prstGeom>
          <a:noFill/>
          <a:ln w="57150" cap="flat" cmpd="sng" algn="ctr">
            <a:solidFill>
              <a:srgbClr val="FFFFFF"/>
            </a:solidFill>
            <a:prstDash val="solid"/>
            <a:miter lim="800000"/>
            <a:tailEnd type="triangle"/>
          </a:ln>
          <a:effectLst/>
        </p:spPr>
      </p:cxnSp>
      <p:cxnSp>
        <p:nvCxnSpPr>
          <p:cNvPr id="102" name="Rechte verbindingslijn 101">
            <a:extLst>
              <a:ext uri="{FF2B5EF4-FFF2-40B4-BE49-F238E27FC236}">
                <a16:creationId xmlns:a16="http://schemas.microsoft.com/office/drawing/2014/main" id="{83F793BE-EBEA-291B-D3DC-D3F6B6D20B69}"/>
              </a:ext>
            </a:extLst>
          </p:cNvPr>
          <p:cNvCxnSpPr>
            <a:cxnSpLocks/>
            <a:stCxn id="74" idx="3"/>
          </p:cNvCxnSpPr>
          <p:nvPr/>
        </p:nvCxnSpPr>
        <p:spPr>
          <a:xfrm>
            <a:off x="5041752" y="3599558"/>
            <a:ext cx="380448" cy="9144"/>
          </a:xfrm>
          <a:prstGeom prst="line">
            <a:avLst/>
          </a:prstGeom>
          <a:noFill/>
          <a:ln w="57150" cap="flat" cmpd="sng" algn="ctr">
            <a:solidFill>
              <a:srgbClr val="FFFFFF"/>
            </a:solidFill>
            <a:prstDash val="solid"/>
            <a:miter lim="800000"/>
            <a:tailEnd type="triangle"/>
          </a:ln>
          <a:effectLst/>
        </p:spPr>
      </p:cxnSp>
      <p:cxnSp>
        <p:nvCxnSpPr>
          <p:cNvPr id="103" name="Rechte verbindingslijn 102">
            <a:extLst>
              <a:ext uri="{FF2B5EF4-FFF2-40B4-BE49-F238E27FC236}">
                <a16:creationId xmlns:a16="http://schemas.microsoft.com/office/drawing/2014/main" id="{4395E747-28AD-FF34-2672-85B2535AF6A6}"/>
              </a:ext>
            </a:extLst>
          </p:cNvPr>
          <p:cNvCxnSpPr>
            <a:cxnSpLocks/>
            <a:stCxn id="75" idx="3"/>
            <a:endCxn id="111" idx="1"/>
          </p:cNvCxnSpPr>
          <p:nvPr/>
        </p:nvCxnSpPr>
        <p:spPr>
          <a:xfrm>
            <a:off x="6465151" y="3608702"/>
            <a:ext cx="380448" cy="8869"/>
          </a:xfrm>
          <a:prstGeom prst="line">
            <a:avLst/>
          </a:prstGeom>
          <a:noFill/>
          <a:ln w="57150" cap="flat" cmpd="sng" algn="ctr">
            <a:solidFill>
              <a:srgbClr val="FFFFFF"/>
            </a:solidFill>
            <a:prstDash val="solid"/>
            <a:miter lim="800000"/>
            <a:tailEnd type="triangle"/>
          </a:ln>
          <a:effectLst/>
        </p:spPr>
      </p:cxnSp>
      <p:cxnSp>
        <p:nvCxnSpPr>
          <p:cNvPr id="104" name="Rechte verbindingslijn 103">
            <a:extLst>
              <a:ext uri="{FF2B5EF4-FFF2-40B4-BE49-F238E27FC236}">
                <a16:creationId xmlns:a16="http://schemas.microsoft.com/office/drawing/2014/main" id="{E223C731-4BD4-0EFB-F7B9-2C788C03E26A}"/>
              </a:ext>
            </a:extLst>
          </p:cNvPr>
          <p:cNvCxnSpPr>
            <a:cxnSpLocks/>
            <a:stCxn id="111" idx="3"/>
          </p:cNvCxnSpPr>
          <p:nvPr/>
        </p:nvCxnSpPr>
        <p:spPr>
          <a:xfrm>
            <a:off x="7888550" y="3617571"/>
            <a:ext cx="399944" cy="0"/>
          </a:xfrm>
          <a:prstGeom prst="line">
            <a:avLst/>
          </a:prstGeom>
          <a:noFill/>
          <a:ln w="57150" cap="flat" cmpd="sng" algn="ctr">
            <a:solidFill>
              <a:srgbClr val="FFFFFF"/>
            </a:solidFill>
            <a:prstDash val="solid"/>
            <a:miter lim="800000"/>
            <a:tailEnd type="triangle"/>
          </a:ln>
          <a:effectLst/>
        </p:spPr>
      </p:cxnSp>
      <p:cxnSp>
        <p:nvCxnSpPr>
          <p:cNvPr id="106" name="Rechte verbindingslijn 105">
            <a:extLst>
              <a:ext uri="{FF2B5EF4-FFF2-40B4-BE49-F238E27FC236}">
                <a16:creationId xmlns:a16="http://schemas.microsoft.com/office/drawing/2014/main" id="{BD5B84ED-1BA7-A8A6-1E89-6C2F4CCE21DE}"/>
              </a:ext>
            </a:extLst>
          </p:cNvPr>
          <p:cNvCxnSpPr>
            <a:cxnSpLocks/>
          </p:cNvCxnSpPr>
          <p:nvPr/>
        </p:nvCxnSpPr>
        <p:spPr>
          <a:xfrm>
            <a:off x="10619046" y="3617570"/>
            <a:ext cx="239013" cy="0"/>
          </a:xfrm>
          <a:prstGeom prst="line">
            <a:avLst/>
          </a:prstGeom>
          <a:noFill/>
          <a:ln w="57150" cap="flat" cmpd="sng" algn="ctr">
            <a:solidFill>
              <a:srgbClr val="FFFFFF"/>
            </a:solidFill>
            <a:prstDash val="solid"/>
            <a:miter lim="800000"/>
            <a:tailEnd type="triangle"/>
          </a:ln>
          <a:effectLst/>
        </p:spPr>
      </p:cxnSp>
      <p:cxnSp>
        <p:nvCxnSpPr>
          <p:cNvPr id="107" name="Verbindingslijn: gebogen 106">
            <a:extLst>
              <a:ext uri="{FF2B5EF4-FFF2-40B4-BE49-F238E27FC236}">
                <a16:creationId xmlns:a16="http://schemas.microsoft.com/office/drawing/2014/main" id="{301B8B5C-DF0A-1832-3D4B-6DF28F1E6263}"/>
              </a:ext>
            </a:extLst>
          </p:cNvPr>
          <p:cNvCxnSpPr>
            <a:cxnSpLocks/>
            <a:endCxn id="72" idx="0"/>
          </p:cNvCxnSpPr>
          <p:nvPr/>
        </p:nvCxnSpPr>
        <p:spPr>
          <a:xfrm rot="10800000" flipV="1">
            <a:off x="1260467" y="3569990"/>
            <a:ext cx="1079073" cy="787796"/>
          </a:xfrm>
          <a:prstGeom prst="bentConnector2">
            <a:avLst/>
          </a:prstGeom>
          <a:noFill/>
          <a:ln w="57150" cap="flat" cmpd="sng" algn="ctr">
            <a:solidFill>
              <a:srgbClr val="FFFFFF"/>
            </a:solidFill>
            <a:prstDash val="solid"/>
            <a:miter lim="800000"/>
          </a:ln>
          <a:effectLst/>
        </p:spPr>
      </p:cxnSp>
      <p:cxnSp>
        <p:nvCxnSpPr>
          <p:cNvPr id="109" name="Verbindingslijn: gebogen 108">
            <a:extLst>
              <a:ext uri="{FF2B5EF4-FFF2-40B4-BE49-F238E27FC236}">
                <a16:creationId xmlns:a16="http://schemas.microsoft.com/office/drawing/2014/main" id="{17071150-4BED-AF79-290B-9FCC96F056C0}"/>
              </a:ext>
            </a:extLst>
          </p:cNvPr>
          <p:cNvCxnSpPr>
            <a:cxnSpLocks/>
            <a:stCxn id="76" idx="1"/>
          </p:cNvCxnSpPr>
          <p:nvPr/>
        </p:nvCxnSpPr>
        <p:spPr>
          <a:xfrm rot="10800000">
            <a:off x="1254568" y="1749426"/>
            <a:ext cx="1078047" cy="1836776"/>
          </a:xfrm>
          <a:prstGeom prst="bentConnector2">
            <a:avLst/>
          </a:prstGeom>
          <a:noFill/>
          <a:ln w="57150" cap="flat" cmpd="sng" algn="ctr">
            <a:solidFill>
              <a:srgbClr val="FFFFFF"/>
            </a:solidFill>
            <a:prstDash val="solid"/>
            <a:miter lim="800000"/>
            <a:headEnd type="triangle"/>
          </a:ln>
          <a:effectLst/>
        </p:spPr>
      </p:cxnSp>
      <p:sp>
        <p:nvSpPr>
          <p:cNvPr id="110" name="Rechthoek 109">
            <a:extLst>
              <a:ext uri="{FF2B5EF4-FFF2-40B4-BE49-F238E27FC236}">
                <a16:creationId xmlns:a16="http://schemas.microsoft.com/office/drawing/2014/main" id="{760E738B-E0D6-CC2F-A02C-578AD0547E1F}"/>
              </a:ext>
            </a:extLst>
          </p:cNvPr>
          <p:cNvSpPr/>
          <p:nvPr/>
        </p:nvSpPr>
        <p:spPr>
          <a:xfrm>
            <a:off x="693853" y="2543415"/>
            <a:ext cx="1147528" cy="69342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financiële administratie</a:t>
            </a:r>
          </a:p>
        </p:txBody>
      </p:sp>
      <p:sp>
        <p:nvSpPr>
          <p:cNvPr id="112" name="Rechthoek 111">
            <a:extLst>
              <a:ext uri="{FF2B5EF4-FFF2-40B4-BE49-F238E27FC236}">
                <a16:creationId xmlns:a16="http://schemas.microsoft.com/office/drawing/2014/main" id="{F63A0AA4-F499-4710-174D-6B47651BC5C1}"/>
              </a:ext>
            </a:extLst>
          </p:cNvPr>
          <p:cNvSpPr/>
          <p:nvPr/>
        </p:nvSpPr>
        <p:spPr>
          <a:xfrm>
            <a:off x="6834096" y="1448863"/>
            <a:ext cx="1042951" cy="693422"/>
          </a:xfrm>
          <a:prstGeom prst="rect">
            <a:avLst/>
          </a:prstGeom>
          <a:solidFill>
            <a:srgbClr val="421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1" i="0" u="none" strike="noStrike" kern="0" cap="none" spc="0" normalizeH="0" baseline="0" noProof="0" dirty="0">
                <a:ln>
                  <a:noFill/>
                </a:ln>
                <a:solidFill>
                  <a:srgbClr val="FFFFFF"/>
                </a:solidFill>
                <a:effectLst/>
                <a:uLnTx/>
                <a:uFillTx/>
                <a:latin typeface="Verdana"/>
                <a:ea typeface="+mn-ea"/>
                <a:cs typeface="+mn-cs"/>
              </a:rPr>
              <a:t>rapport van bevindingen</a:t>
            </a:r>
          </a:p>
        </p:txBody>
      </p:sp>
      <p:grpSp>
        <p:nvGrpSpPr>
          <p:cNvPr id="17" name="Groep 16">
            <a:extLst>
              <a:ext uri="{FF2B5EF4-FFF2-40B4-BE49-F238E27FC236}">
                <a16:creationId xmlns:a16="http://schemas.microsoft.com/office/drawing/2014/main" id="{1064F13C-185C-4D0B-6836-6B72170AB049}"/>
              </a:ext>
            </a:extLst>
          </p:cNvPr>
          <p:cNvGrpSpPr/>
          <p:nvPr/>
        </p:nvGrpSpPr>
        <p:grpSpPr>
          <a:xfrm>
            <a:off x="6845599" y="3280547"/>
            <a:ext cx="1042951" cy="669007"/>
            <a:chOff x="6845599" y="3280547"/>
            <a:chExt cx="1042951" cy="669007"/>
          </a:xfrm>
        </p:grpSpPr>
        <p:sp>
          <p:nvSpPr>
            <p:cNvPr id="111" name="Rechthoek 110">
              <a:extLst>
                <a:ext uri="{FF2B5EF4-FFF2-40B4-BE49-F238E27FC236}">
                  <a16:creationId xmlns:a16="http://schemas.microsoft.com/office/drawing/2014/main" id="{65C72261-68AA-50C1-7C39-824359D303D7}"/>
                </a:ext>
              </a:extLst>
            </p:cNvPr>
            <p:cNvSpPr/>
            <p:nvPr/>
          </p:nvSpPr>
          <p:spPr>
            <a:xfrm>
              <a:off x="6845599" y="3285588"/>
              <a:ext cx="1042951" cy="663966"/>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000000"/>
                  </a:solidFill>
                  <a:effectLst/>
                  <a:uLnTx/>
                  <a:uFillTx/>
                  <a:latin typeface="Verdana"/>
                  <a:ea typeface="+mn-ea"/>
                  <a:cs typeface="+mn-cs"/>
                </a:rPr>
                <a:t>gecontro-leerd</a:t>
              </a:r>
              <a:r>
                <a:rPr kumimoji="0" lang="nl-NL" sz="1100" b="1" i="0" u="none" strike="noStrike" kern="0" cap="none" spc="0" normalizeH="0" baseline="0" noProof="0" dirty="0">
                  <a:ln>
                    <a:noFill/>
                  </a:ln>
                  <a:solidFill>
                    <a:srgbClr val="000000"/>
                  </a:solidFill>
                  <a:effectLst/>
                  <a:uLnTx/>
                  <a:uFillTx/>
                  <a:latin typeface="Verdana"/>
                  <a:ea typeface="+mn-ea"/>
                  <a:cs typeface="+mn-cs"/>
                </a:rPr>
                <a:t> </a:t>
              </a:r>
              <a:r>
                <a:rPr kumimoji="0" lang="nl-NL" sz="1100" b="0" i="0" u="none" strike="noStrike" kern="0" cap="none" spc="0" normalizeH="0" baseline="0" noProof="0" dirty="0">
                  <a:ln>
                    <a:noFill/>
                  </a:ln>
                  <a:solidFill>
                    <a:srgbClr val="000000"/>
                  </a:solidFill>
                  <a:effectLst/>
                  <a:uLnTx/>
                  <a:uFillTx/>
                  <a:latin typeface="Verdana"/>
                  <a:ea typeface="+mn-ea"/>
                  <a:cs typeface="+mn-cs"/>
                </a:rPr>
                <a:t>jaarverslag</a:t>
              </a:r>
            </a:p>
          </p:txBody>
        </p:sp>
        <p:sp>
          <p:nvSpPr>
            <p:cNvPr id="119" name="Rechthoekige driehoek 118">
              <a:extLst>
                <a:ext uri="{FF2B5EF4-FFF2-40B4-BE49-F238E27FC236}">
                  <a16:creationId xmlns:a16="http://schemas.microsoft.com/office/drawing/2014/main" id="{DF8CD636-5C0F-12AA-2236-1BE3B500D2F0}"/>
                </a:ext>
              </a:extLst>
            </p:cNvPr>
            <p:cNvSpPr/>
            <p:nvPr/>
          </p:nvSpPr>
          <p:spPr>
            <a:xfrm rot="5400000">
              <a:off x="6858144" y="3273347"/>
              <a:ext cx="309600" cy="324000"/>
            </a:xfrm>
            <a:prstGeom prst="rtTriangle">
              <a:avLst/>
            </a:prstGeom>
            <a:solidFill>
              <a:srgbClr val="421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Verdana"/>
                <a:ea typeface="+mn-ea"/>
                <a:cs typeface="+mn-cs"/>
              </a:endParaRPr>
            </a:p>
          </p:txBody>
        </p:sp>
      </p:grpSp>
      <p:sp>
        <p:nvSpPr>
          <p:cNvPr id="108" name="Rechthoek 107">
            <a:extLst>
              <a:ext uri="{FF2B5EF4-FFF2-40B4-BE49-F238E27FC236}">
                <a16:creationId xmlns:a16="http://schemas.microsoft.com/office/drawing/2014/main" id="{6835646D-C4F2-3FFD-0071-301DF192BAA0}"/>
              </a:ext>
            </a:extLst>
          </p:cNvPr>
          <p:cNvSpPr/>
          <p:nvPr/>
        </p:nvSpPr>
        <p:spPr>
          <a:xfrm>
            <a:off x="680799" y="1597439"/>
            <a:ext cx="1147528" cy="693422"/>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andere - of subadmini-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Verdana"/>
                <a:ea typeface="+mn-ea"/>
                <a:cs typeface="+mn-cs"/>
              </a:rPr>
              <a:t>stratie(s)</a:t>
            </a:r>
          </a:p>
        </p:txBody>
      </p:sp>
      <p:cxnSp>
        <p:nvCxnSpPr>
          <p:cNvPr id="105" name="Rechte verbindingslijn 104">
            <a:extLst>
              <a:ext uri="{FF2B5EF4-FFF2-40B4-BE49-F238E27FC236}">
                <a16:creationId xmlns:a16="http://schemas.microsoft.com/office/drawing/2014/main" id="{02F4437D-F39C-5A7A-88AC-01E8CF64037A}"/>
              </a:ext>
            </a:extLst>
          </p:cNvPr>
          <p:cNvCxnSpPr>
            <a:cxnSpLocks/>
            <a:endCxn id="89" idx="1"/>
          </p:cNvCxnSpPr>
          <p:nvPr/>
        </p:nvCxnSpPr>
        <p:spPr>
          <a:xfrm flipV="1">
            <a:off x="9327904" y="3601320"/>
            <a:ext cx="248191" cy="5731"/>
          </a:xfrm>
          <a:prstGeom prst="line">
            <a:avLst/>
          </a:prstGeom>
          <a:noFill/>
          <a:ln w="57150" cap="flat" cmpd="sng" algn="ctr">
            <a:solidFill>
              <a:srgbClr val="FFFFFF"/>
            </a:solidFill>
            <a:prstDash val="solid"/>
            <a:miter lim="800000"/>
            <a:tailEnd type="triangle"/>
          </a:ln>
          <a:effectLst/>
        </p:spPr>
      </p:cxnSp>
      <p:sp>
        <p:nvSpPr>
          <p:cNvPr id="2" name="Rechthoek 1">
            <a:extLst>
              <a:ext uri="{FF2B5EF4-FFF2-40B4-BE49-F238E27FC236}">
                <a16:creationId xmlns:a16="http://schemas.microsoft.com/office/drawing/2014/main" id="{EE91D040-013B-8570-F951-511179174747}"/>
              </a:ext>
            </a:extLst>
          </p:cNvPr>
          <p:cNvSpPr/>
          <p:nvPr/>
        </p:nvSpPr>
        <p:spPr>
          <a:xfrm>
            <a:off x="505212" y="1316997"/>
            <a:ext cx="6127812" cy="4001550"/>
          </a:xfrm>
          <a:prstGeom prst="rect">
            <a:avLst/>
          </a:prstGeom>
          <a:solidFill>
            <a:schemeClr val="accent1">
              <a:lumMod val="60000"/>
              <a:lumOff val="40000"/>
              <a:alpha val="67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chemeClr val="accent1">
                  <a:lumMod val="75000"/>
                </a:schemeClr>
              </a:solidFill>
              <a:effectLst/>
              <a:uLnTx/>
              <a:uFillTx/>
              <a:latin typeface="Verdana"/>
              <a:ea typeface="+mn-ea"/>
              <a:cs typeface="+mn-cs"/>
            </a:endParaRPr>
          </a:p>
        </p:txBody>
      </p:sp>
      <p:sp>
        <p:nvSpPr>
          <p:cNvPr id="121" name="Rechthoek 120">
            <a:extLst>
              <a:ext uri="{FF2B5EF4-FFF2-40B4-BE49-F238E27FC236}">
                <a16:creationId xmlns:a16="http://schemas.microsoft.com/office/drawing/2014/main" id="{3F882546-0F4E-D8AA-015A-CDB6CDBAC66C}"/>
              </a:ext>
            </a:extLst>
          </p:cNvPr>
          <p:cNvSpPr/>
          <p:nvPr/>
        </p:nvSpPr>
        <p:spPr>
          <a:xfrm>
            <a:off x="6641980" y="1316996"/>
            <a:ext cx="2851017" cy="4001551"/>
          </a:xfrm>
          <a:prstGeom prst="rect">
            <a:avLst/>
          </a:prstGeom>
          <a:solidFill>
            <a:schemeClr val="accent1">
              <a:lumMod val="75000"/>
              <a:alpha val="67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Verdana"/>
              <a:ea typeface="+mn-ea"/>
              <a:cs typeface="+mn-cs"/>
            </a:endParaRPr>
          </a:p>
        </p:txBody>
      </p:sp>
      <p:sp>
        <p:nvSpPr>
          <p:cNvPr id="3" name="Rechthoek 2">
            <a:extLst>
              <a:ext uri="{FF2B5EF4-FFF2-40B4-BE49-F238E27FC236}">
                <a16:creationId xmlns:a16="http://schemas.microsoft.com/office/drawing/2014/main" id="{CC4BE00C-38D9-7DA3-C62B-3634645720BA}"/>
              </a:ext>
            </a:extLst>
          </p:cNvPr>
          <p:cNvSpPr/>
          <p:nvPr/>
        </p:nvSpPr>
        <p:spPr>
          <a:xfrm>
            <a:off x="9478054" y="1325470"/>
            <a:ext cx="2492401" cy="3991916"/>
          </a:xfrm>
          <a:prstGeom prst="rect">
            <a:avLst/>
          </a:prstGeom>
          <a:solidFill>
            <a:schemeClr val="accent1">
              <a:lumMod val="40000"/>
              <a:lumOff val="60000"/>
              <a:alpha val="67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Verdana"/>
              <a:ea typeface="+mn-ea"/>
              <a:cs typeface="+mn-cs"/>
            </a:endParaRPr>
          </a:p>
        </p:txBody>
      </p:sp>
      <p:sp>
        <p:nvSpPr>
          <p:cNvPr id="4" name="Tekstvak 3">
            <a:extLst>
              <a:ext uri="{FF2B5EF4-FFF2-40B4-BE49-F238E27FC236}">
                <a16:creationId xmlns:a16="http://schemas.microsoft.com/office/drawing/2014/main" id="{DE2D5325-24CF-F7B5-A87C-33175C599110}"/>
              </a:ext>
            </a:extLst>
          </p:cNvPr>
          <p:cNvSpPr txBox="1"/>
          <p:nvPr/>
        </p:nvSpPr>
        <p:spPr>
          <a:xfrm>
            <a:off x="5013281" y="4554273"/>
            <a:ext cx="1954395" cy="738664"/>
          </a:xfrm>
          <a:prstGeom prst="rect">
            <a:avLst/>
          </a:prstGeom>
          <a:noFill/>
        </p:spPr>
        <p:txBody>
          <a:bodyPr wrap="square" rtlCol="0">
            <a:spAutoFit/>
          </a:bodyPr>
          <a:lstStyle/>
          <a:p>
            <a:pPr algn="ctr"/>
            <a:r>
              <a:rPr lang="nl-NL" sz="1400" b="1" dirty="0"/>
              <a:t>A</a:t>
            </a:r>
            <a:br>
              <a:rPr lang="nl-NL" sz="1400" b="1" dirty="0"/>
            </a:br>
            <a:r>
              <a:rPr lang="nl-NL" sz="1400" b="1" dirty="0"/>
              <a:t>totstandkoming jaarverslag</a:t>
            </a:r>
          </a:p>
        </p:txBody>
      </p:sp>
      <p:sp>
        <p:nvSpPr>
          <p:cNvPr id="5" name="Tekstvak 4">
            <a:extLst>
              <a:ext uri="{FF2B5EF4-FFF2-40B4-BE49-F238E27FC236}">
                <a16:creationId xmlns:a16="http://schemas.microsoft.com/office/drawing/2014/main" id="{EB7D0B83-2FE3-1CBF-DE1D-5ABAF6E9AC08}"/>
              </a:ext>
            </a:extLst>
          </p:cNvPr>
          <p:cNvSpPr txBox="1"/>
          <p:nvPr/>
        </p:nvSpPr>
        <p:spPr>
          <a:xfrm>
            <a:off x="6377273" y="4573051"/>
            <a:ext cx="1954395" cy="738664"/>
          </a:xfrm>
          <a:prstGeom prst="rect">
            <a:avLst/>
          </a:prstGeom>
          <a:noFill/>
        </p:spPr>
        <p:txBody>
          <a:bodyPr wrap="square" rtlCol="0">
            <a:spAutoFit/>
          </a:bodyPr>
          <a:lstStyle/>
          <a:p>
            <a:pPr algn="ctr"/>
            <a:r>
              <a:rPr lang="nl-NL" sz="1400" b="1" dirty="0"/>
              <a:t>B</a:t>
            </a:r>
            <a:br>
              <a:rPr lang="nl-NL" sz="1400" b="1" dirty="0"/>
            </a:br>
            <a:r>
              <a:rPr lang="nl-NL" sz="1400" b="1" dirty="0"/>
              <a:t>productie </a:t>
            </a:r>
            <a:br>
              <a:rPr lang="nl-NL" sz="1400" b="1" dirty="0"/>
            </a:br>
            <a:r>
              <a:rPr lang="nl-NL" sz="1400" b="1" dirty="0"/>
              <a:t>jaarverslag</a:t>
            </a:r>
          </a:p>
        </p:txBody>
      </p:sp>
      <p:sp>
        <p:nvSpPr>
          <p:cNvPr id="9" name="Tekstvak 8">
            <a:extLst>
              <a:ext uri="{FF2B5EF4-FFF2-40B4-BE49-F238E27FC236}">
                <a16:creationId xmlns:a16="http://schemas.microsoft.com/office/drawing/2014/main" id="{BC568EFA-5A19-D77C-0567-7E35AE86AB01}"/>
              </a:ext>
            </a:extLst>
          </p:cNvPr>
          <p:cNvSpPr txBox="1"/>
          <p:nvPr/>
        </p:nvSpPr>
        <p:spPr>
          <a:xfrm>
            <a:off x="9388497" y="4563345"/>
            <a:ext cx="1954395" cy="738664"/>
          </a:xfrm>
          <a:prstGeom prst="rect">
            <a:avLst/>
          </a:prstGeom>
          <a:noFill/>
        </p:spPr>
        <p:txBody>
          <a:bodyPr wrap="square" rtlCol="0">
            <a:spAutoFit/>
          </a:bodyPr>
          <a:lstStyle/>
          <a:p>
            <a:pPr algn="ctr"/>
            <a:r>
              <a:rPr lang="nl-NL" sz="1400" b="1" dirty="0"/>
              <a:t>C</a:t>
            </a:r>
            <a:br>
              <a:rPr lang="nl-NL" sz="1400" b="1" dirty="0"/>
            </a:br>
            <a:r>
              <a:rPr lang="nl-NL" sz="1400" b="1" dirty="0"/>
              <a:t>uitbreiding  </a:t>
            </a:r>
            <a:br>
              <a:rPr lang="nl-NL" sz="1400" b="1" dirty="0"/>
            </a:br>
            <a:r>
              <a:rPr lang="nl-NL" sz="1400" b="1" dirty="0"/>
              <a:t>analyse &amp; rapportage</a:t>
            </a:r>
          </a:p>
        </p:txBody>
      </p:sp>
    </p:spTree>
    <p:extLst>
      <p:ext uri="{BB962C8B-B14F-4D97-AF65-F5344CB8AC3E}">
        <p14:creationId xmlns:p14="http://schemas.microsoft.com/office/powerpoint/2010/main" val="60597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up)">
                                      <p:cBhvr>
                                        <p:cTn id="7" dur="75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7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1"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2D67E5-2988-7564-25DB-2777DFDB426F}"/>
              </a:ext>
            </a:extLst>
          </p:cNvPr>
          <p:cNvSpPr txBox="1">
            <a:spLocks/>
          </p:cNvSpPr>
          <p:nvPr/>
        </p:nvSpPr>
        <p:spPr>
          <a:xfrm>
            <a:off x="481594" y="2229960"/>
            <a:ext cx="11611668" cy="40886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a:p>
            <a:endParaRPr lang="nl-NL" dirty="0"/>
          </a:p>
        </p:txBody>
      </p:sp>
      <p:graphicFrame>
        <p:nvGraphicFramePr>
          <p:cNvPr id="4" name="Tabel 4">
            <a:extLst>
              <a:ext uri="{FF2B5EF4-FFF2-40B4-BE49-F238E27FC236}">
                <a16:creationId xmlns:a16="http://schemas.microsoft.com/office/drawing/2014/main" id="{A547BB84-719F-C7EE-4196-335BA96E5D85}"/>
              </a:ext>
            </a:extLst>
          </p:cNvPr>
          <p:cNvGraphicFramePr>
            <a:graphicFrameLocks noGrp="1"/>
          </p:cNvGraphicFramePr>
          <p:nvPr>
            <p:extLst>
              <p:ext uri="{D42A27DB-BD31-4B8C-83A1-F6EECF244321}">
                <p14:modId xmlns:p14="http://schemas.microsoft.com/office/powerpoint/2010/main" val="3649802260"/>
              </p:ext>
            </p:extLst>
          </p:nvPr>
        </p:nvGraphicFramePr>
        <p:xfrm>
          <a:off x="783238" y="2068605"/>
          <a:ext cx="10181398" cy="2758440"/>
        </p:xfrm>
        <a:graphic>
          <a:graphicData uri="http://schemas.openxmlformats.org/drawingml/2006/table">
            <a:tbl>
              <a:tblPr firstRow="1" bandRow="1">
                <a:tableStyleId>{5940675A-B579-460E-94D1-54222C63F5DA}</a:tableStyleId>
              </a:tblPr>
              <a:tblGrid>
                <a:gridCol w="3913657">
                  <a:extLst>
                    <a:ext uri="{9D8B030D-6E8A-4147-A177-3AD203B41FA5}">
                      <a16:colId xmlns:a16="http://schemas.microsoft.com/office/drawing/2014/main" val="4065423431"/>
                    </a:ext>
                  </a:extLst>
                </a:gridCol>
                <a:gridCol w="585398">
                  <a:extLst>
                    <a:ext uri="{9D8B030D-6E8A-4147-A177-3AD203B41FA5}">
                      <a16:colId xmlns:a16="http://schemas.microsoft.com/office/drawing/2014/main" val="2567997020"/>
                    </a:ext>
                  </a:extLst>
                </a:gridCol>
                <a:gridCol w="1918607">
                  <a:extLst>
                    <a:ext uri="{9D8B030D-6E8A-4147-A177-3AD203B41FA5}">
                      <a16:colId xmlns:a16="http://schemas.microsoft.com/office/drawing/2014/main" val="1270139302"/>
                    </a:ext>
                  </a:extLst>
                </a:gridCol>
                <a:gridCol w="1986300">
                  <a:extLst>
                    <a:ext uri="{9D8B030D-6E8A-4147-A177-3AD203B41FA5}">
                      <a16:colId xmlns:a16="http://schemas.microsoft.com/office/drawing/2014/main" val="2685437345"/>
                    </a:ext>
                  </a:extLst>
                </a:gridCol>
                <a:gridCol w="1777436">
                  <a:extLst>
                    <a:ext uri="{9D8B030D-6E8A-4147-A177-3AD203B41FA5}">
                      <a16:colId xmlns:a16="http://schemas.microsoft.com/office/drawing/2014/main" val="1320540409"/>
                    </a:ext>
                  </a:extLst>
                </a:gridCol>
              </a:tblGrid>
              <a:tr h="0">
                <a:tc>
                  <a:txBody>
                    <a:bodyPr/>
                    <a:lstStyle/>
                    <a:p>
                      <a:endParaRPr lang="nl-NL"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endParaRPr lang="nl-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procesdeel</a:t>
                      </a:r>
                      <a:endParaRPr lang="nl-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procesdeel</a:t>
                      </a:r>
                      <a:endParaRPr lang="nl-NL" b="1" dirty="0"/>
                    </a:p>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hMerge="1">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extLst>
                  <a:ext uri="{0D108BD9-81ED-4DB2-BD59-A6C34878D82A}">
                    <a16:rowId xmlns:a16="http://schemas.microsoft.com/office/drawing/2014/main" val="3559989636"/>
                  </a:ext>
                </a:extLst>
              </a:tr>
              <a:tr h="611712">
                <a:tc>
                  <a:txBody>
                    <a:bodyPr/>
                    <a:lstStyle/>
                    <a:p>
                      <a:pPr algn="r"/>
                      <a:r>
                        <a:rPr lang="en-US" b="1" dirty="0"/>
                        <a:t>ambitie</a:t>
                      </a:r>
                      <a:endParaRPr lang="nl-NL"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totstandkoming jaarverslag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productie jaarverslag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uitbreiding analyse &amp; rapportage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extLst>
                  <a:ext uri="{0D108BD9-81ED-4DB2-BD59-A6C34878D82A}">
                    <a16:rowId xmlns:a16="http://schemas.microsoft.com/office/drawing/2014/main" val="115951915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dirty="0"/>
                        <a:t>proces efficiënter maken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endParaRPr lang="nl-NL"/>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algn="ctr"/>
                      <a:r>
                        <a:rPr lang="nl-NL"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extLst>
                  <a:ext uri="{0D108BD9-81ED-4DB2-BD59-A6C34878D82A}">
                    <a16:rowId xmlns:a16="http://schemas.microsoft.com/office/drawing/2014/main" val="41883387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dirty="0"/>
                        <a:t>proces verbeteren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endParaRPr lang="nl-NL"/>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algn="ctr"/>
                      <a:r>
                        <a:rPr lang="nl-NL"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extLst>
                  <a:ext uri="{0D108BD9-81ED-4DB2-BD59-A6C34878D82A}">
                    <a16:rowId xmlns:a16="http://schemas.microsoft.com/office/drawing/2014/main" val="1831783856"/>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b="1" dirty="0"/>
                        <a:t> </a:t>
                      </a:r>
                      <a:r>
                        <a:rPr lang="nl-NL" dirty="0"/>
                        <a:t>rapportage verbeteren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endParaRPr lang="nl-NL"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extLst>
                  <a:ext uri="{0D108BD9-81ED-4DB2-BD59-A6C34878D82A}">
                    <a16:rowId xmlns:a16="http://schemas.microsoft.com/office/drawing/2014/main" val="266191576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b="1" dirty="0"/>
                        <a:t> </a:t>
                      </a:r>
                      <a:r>
                        <a:rPr lang="nl-NL" dirty="0"/>
                        <a:t>proces &amp; rapportage verbeteren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endParaRPr lang="nl-NL"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3000"/>
                      </a:schemeClr>
                    </a:solidFill>
                  </a:tcPr>
                </a:tc>
                <a:extLst>
                  <a:ext uri="{0D108BD9-81ED-4DB2-BD59-A6C34878D82A}">
                    <a16:rowId xmlns:a16="http://schemas.microsoft.com/office/drawing/2014/main" val="3956857268"/>
                  </a:ext>
                </a:extLst>
              </a:tr>
            </a:tbl>
          </a:graphicData>
        </a:graphic>
      </p:graphicFrame>
    </p:spTree>
    <p:extLst>
      <p:ext uri="{BB962C8B-B14F-4D97-AF65-F5344CB8AC3E}">
        <p14:creationId xmlns:p14="http://schemas.microsoft.com/office/powerpoint/2010/main" val="4201716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83AE2-C27D-438A-813E-B3CF76C94EC2}"/>
              </a:ext>
            </a:extLst>
          </p:cNvPr>
          <p:cNvSpPr>
            <a:spLocks noGrp="1"/>
          </p:cNvSpPr>
          <p:nvPr>
            <p:ph type="title" idx="4294967295"/>
          </p:nvPr>
        </p:nvSpPr>
        <p:spPr>
          <a:xfrm>
            <a:off x="2532613" y="2563745"/>
            <a:ext cx="7789258" cy="1730509"/>
          </a:xfrm>
        </p:spPr>
        <p:txBody>
          <a:bodyPr>
            <a:normAutofit fontScale="90000"/>
          </a:bodyPr>
          <a:lstStyle/>
          <a:p>
            <a:pPr algn="ctr">
              <a:lnSpc>
                <a:spcPct val="150000"/>
              </a:lnSpc>
            </a:pPr>
            <a:r>
              <a:rPr lang="nl-NL" dirty="0">
                <a:solidFill>
                  <a:schemeClr val="bg1"/>
                </a:solidFill>
                <a:cs typeface="Calibri"/>
              </a:rPr>
              <a:t>Update werkgroep Duurzaamheid</a:t>
            </a:r>
            <a:br>
              <a:rPr lang="nl-NL" dirty="0">
                <a:solidFill>
                  <a:schemeClr val="bg1"/>
                </a:solidFill>
                <a:cs typeface="Calibri"/>
              </a:rPr>
            </a:br>
            <a:r>
              <a:rPr lang="nl-NL" b="0" dirty="0">
                <a:solidFill>
                  <a:schemeClr val="bg1"/>
                </a:solidFill>
                <a:cs typeface="Calibri"/>
              </a:rPr>
              <a:t>door</a:t>
            </a:r>
            <a:r>
              <a:rPr lang="nl-NL" dirty="0">
                <a:solidFill>
                  <a:schemeClr val="bg1"/>
                </a:solidFill>
                <a:cs typeface="Calibri"/>
              </a:rPr>
              <a:t> Liselot van Straten</a:t>
            </a:r>
            <a:endParaRPr lang="nl-NL" noProof="1">
              <a:solidFill>
                <a:schemeClr val="bg1"/>
              </a:solidFill>
            </a:endParaRPr>
          </a:p>
        </p:txBody>
      </p:sp>
      <p:pic>
        <p:nvPicPr>
          <p:cNvPr id="4" name="Afbeelding 3" descr="Afbeelding met tekst, kleding, overdekt, meubels&#10;&#10;Automatisch gegenereerde beschrijving">
            <a:extLst>
              <a:ext uri="{FF2B5EF4-FFF2-40B4-BE49-F238E27FC236}">
                <a16:creationId xmlns:a16="http://schemas.microsoft.com/office/drawing/2014/main" id="{7F6E8687-E59D-04A1-E6EE-F0B2B7953A35}"/>
              </a:ext>
            </a:extLst>
          </p:cNvPr>
          <p:cNvPicPr>
            <a:picLocks noChangeAspect="1"/>
          </p:cNvPicPr>
          <p:nvPr/>
        </p:nvPicPr>
        <p:blipFill>
          <a:blip r:embed="rId2"/>
          <a:stretch>
            <a:fillRect/>
          </a:stretch>
        </p:blipFill>
        <p:spPr>
          <a:xfrm>
            <a:off x="525997" y="2999232"/>
            <a:ext cx="2373194" cy="3164259"/>
          </a:xfrm>
          <a:prstGeom prst="rect">
            <a:avLst/>
          </a:prstGeom>
        </p:spPr>
      </p:pic>
    </p:spTree>
    <p:extLst>
      <p:ext uri="{BB962C8B-B14F-4D97-AF65-F5344CB8AC3E}">
        <p14:creationId xmlns:p14="http://schemas.microsoft.com/office/powerpoint/2010/main" val="539561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83AE2-C27D-438A-813E-B3CF76C94EC2}"/>
              </a:ext>
            </a:extLst>
          </p:cNvPr>
          <p:cNvSpPr>
            <a:spLocks noGrp="1"/>
          </p:cNvSpPr>
          <p:nvPr>
            <p:ph type="title"/>
          </p:nvPr>
        </p:nvSpPr>
        <p:spPr>
          <a:xfrm>
            <a:off x="518984" y="1383957"/>
            <a:ext cx="11220136" cy="704335"/>
          </a:xfrm>
        </p:spPr>
        <p:txBody>
          <a:bodyPr>
            <a:normAutofit/>
          </a:bodyPr>
          <a:lstStyle/>
          <a:p>
            <a:r>
              <a:rPr lang="nl-NL" dirty="0">
                <a:cs typeface="Calibri"/>
              </a:rPr>
              <a:t>Waarom duurzaamheidsverantwoording?</a:t>
            </a:r>
          </a:p>
        </p:txBody>
      </p:sp>
      <p:sp>
        <p:nvSpPr>
          <p:cNvPr id="4" name="Tijdelijke aanduiding voor inhoud 3">
            <a:extLst>
              <a:ext uri="{FF2B5EF4-FFF2-40B4-BE49-F238E27FC236}">
                <a16:creationId xmlns:a16="http://schemas.microsoft.com/office/drawing/2014/main" id="{B69CBD40-C4AF-425E-9483-0990BBCB0338}"/>
              </a:ext>
            </a:extLst>
          </p:cNvPr>
          <p:cNvSpPr>
            <a:spLocks noGrp="1"/>
          </p:cNvSpPr>
          <p:nvPr>
            <p:ph sz="half" idx="2"/>
          </p:nvPr>
        </p:nvSpPr>
        <p:spPr>
          <a:xfrm>
            <a:off x="518984" y="2128749"/>
            <a:ext cx="11179699" cy="4088671"/>
          </a:xfrm>
        </p:spPr>
        <p:txBody>
          <a:bodyPr/>
          <a:lstStyle/>
          <a:p>
            <a:pPr>
              <a:lnSpc>
                <a:spcPct val="150000"/>
              </a:lnSpc>
              <a:buFont typeface="Wingdings" panose="05000000000000000000" pitchFamily="2" charset="2"/>
              <a:buChar char="§"/>
            </a:pPr>
            <a:r>
              <a:rPr lang="nl-NL" sz="2400" dirty="0">
                <a:latin typeface="+mj-lt"/>
                <a:ea typeface="Verdana" panose="020B0604030504040204" pitchFamily="34" charset="0"/>
              </a:rPr>
              <a:t>Internationale beweging naar klimaatneutraliteit.</a:t>
            </a:r>
          </a:p>
          <a:p>
            <a:pPr>
              <a:lnSpc>
                <a:spcPct val="150000"/>
              </a:lnSpc>
              <a:buFont typeface="Wingdings" panose="05000000000000000000" pitchFamily="2" charset="2"/>
              <a:buChar char="§"/>
            </a:pPr>
            <a:r>
              <a:rPr lang="nl-NL" sz="2400" dirty="0">
                <a:latin typeface="+mj-lt"/>
                <a:ea typeface="Verdana" panose="020B0604030504040204" pitchFamily="34" charset="0"/>
              </a:rPr>
              <a:t>Vanuit het veld verzoeken om regie en handvatten.</a:t>
            </a:r>
          </a:p>
          <a:p>
            <a:pPr>
              <a:lnSpc>
                <a:spcPct val="150000"/>
              </a:lnSpc>
              <a:buFont typeface="Wingdings" panose="05000000000000000000" pitchFamily="2" charset="2"/>
              <a:buChar char="§"/>
            </a:pPr>
            <a:r>
              <a:rPr lang="en-US" sz="2400" dirty="0">
                <a:latin typeface="+mj-lt"/>
                <a:ea typeface="Verdana" panose="020B0604030504040204" pitchFamily="34" charset="0"/>
              </a:rPr>
              <a:t>Uniforme aanpak gewenst: </a:t>
            </a:r>
          </a:p>
          <a:p>
            <a:pPr lvl="1">
              <a:lnSpc>
                <a:spcPct val="150000"/>
              </a:lnSpc>
            </a:pPr>
            <a:r>
              <a:rPr lang="en-US" dirty="0">
                <a:latin typeface="+mj-lt"/>
                <a:ea typeface="Verdana" panose="020B0604030504040204" pitchFamily="34" charset="0"/>
              </a:rPr>
              <a:t>Vergelijkbaarheid; </a:t>
            </a:r>
          </a:p>
          <a:p>
            <a:pPr lvl="1">
              <a:lnSpc>
                <a:spcPct val="150000"/>
              </a:lnSpc>
            </a:pPr>
            <a:r>
              <a:rPr lang="en-US" dirty="0">
                <a:latin typeface="+mj-lt"/>
                <a:ea typeface="Verdana" panose="020B0604030504040204" pitchFamily="34" charset="0"/>
              </a:rPr>
              <a:t>Transparantie; </a:t>
            </a:r>
          </a:p>
          <a:p>
            <a:pPr lvl="1">
              <a:lnSpc>
                <a:spcPct val="150000"/>
              </a:lnSpc>
            </a:pPr>
            <a:r>
              <a:rPr lang="en-US" dirty="0">
                <a:latin typeface="+mj-lt"/>
                <a:ea typeface="Verdana" panose="020B0604030504040204" pitchFamily="34" charset="0"/>
              </a:rPr>
              <a:t>Efficiëntie.</a:t>
            </a:r>
          </a:p>
          <a:p>
            <a:pPr marL="0" indent="0">
              <a:buNone/>
            </a:pPr>
            <a:endParaRPr lang="nl-NL" dirty="0"/>
          </a:p>
        </p:txBody>
      </p:sp>
      <p:pic>
        <p:nvPicPr>
          <p:cNvPr id="5" name="Afbeelding 4" descr="Afbeelding met buitenshuis, kleding, hemel, plant&#10;&#10;Automatisch gegenereerde beschrijving">
            <a:extLst>
              <a:ext uri="{FF2B5EF4-FFF2-40B4-BE49-F238E27FC236}">
                <a16:creationId xmlns:a16="http://schemas.microsoft.com/office/drawing/2014/main" id="{96CF8B6E-74DE-D700-27B3-99B96B252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477" y="4452055"/>
            <a:ext cx="2553840" cy="1702560"/>
          </a:xfrm>
          <a:prstGeom prst="rect">
            <a:avLst/>
          </a:prstGeom>
        </p:spPr>
      </p:pic>
    </p:spTree>
    <p:extLst>
      <p:ext uri="{BB962C8B-B14F-4D97-AF65-F5344CB8AC3E}">
        <p14:creationId xmlns:p14="http://schemas.microsoft.com/office/powerpoint/2010/main" val="2364392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83AE2-C27D-438A-813E-B3CF76C94EC2}"/>
              </a:ext>
            </a:extLst>
          </p:cNvPr>
          <p:cNvSpPr>
            <a:spLocks noGrp="1"/>
          </p:cNvSpPr>
          <p:nvPr>
            <p:ph type="title"/>
          </p:nvPr>
        </p:nvSpPr>
        <p:spPr>
          <a:xfrm>
            <a:off x="518984" y="1383957"/>
            <a:ext cx="11220136" cy="704335"/>
          </a:xfrm>
        </p:spPr>
        <p:txBody>
          <a:bodyPr>
            <a:normAutofit/>
          </a:bodyPr>
          <a:lstStyle/>
          <a:p>
            <a:r>
              <a:rPr lang="nl-NL" dirty="0">
                <a:cs typeface="Calibri"/>
              </a:rPr>
              <a:t>Doel: handreiking duurzaamheidsverantwoording</a:t>
            </a:r>
            <a:endParaRPr lang="nl-NL" sz="3100" b="0" dirty="0">
              <a:cs typeface="Calibri"/>
            </a:endParaRPr>
          </a:p>
        </p:txBody>
      </p:sp>
      <p:sp>
        <p:nvSpPr>
          <p:cNvPr id="4" name="Tijdelijke aanduiding voor inhoud 3">
            <a:extLst>
              <a:ext uri="{FF2B5EF4-FFF2-40B4-BE49-F238E27FC236}">
                <a16:creationId xmlns:a16="http://schemas.microsoft.com/office/drawing/2014/main" id="{B69CBD40-C4AF-425E-9483-0990BBCB0338}"/>
              </a:ext>
            </a:extLst>
          </p:cNvPr>
          <p:cNvSpPr>
            <a:spLocks noGrp="1"/>
          </p:cNvSpPr>
          <p:nvPr>
            <p:ph sz="half" idx="2"/>
          </p:nvPr>
        </p:nvSpPr>
        <p:spPr>
          <a:xfrm>
            <a:off x="518984" y="2145119"/>
            <a:ext cx="11436669" cy="3367111"/>
          </a:xfrm>
        </p:spPr>
        <p:txBody>
          <a:bodyPr>
            <a:noAutofit/>
          </a:bodyPr>
          <a:lstStyle/>
          <a:p>
            <a:pPr marL="0" indent="0">
              <a:lnSpc>
                <a:spcPct val="150000"/>
              </a:lnSpc>
              <a:buNone/>
            </a:pPr>
            <a:r>
              <a:rPr lang="nl-NL" sz="2400" b="1" dirty="0">
                <a:latin typeface="+mj-lt"/>
                <a:ea typeface="Verdana" panose="020B0604030504040204" pitchFamily="34" charset="0"/>
              </a:rPr>
              <a:t>Voor </a:t>
            </a:r>
            <a:r>
              <a:rPr lang="nl-NL" sz="2400" dirty="0">
                <a:latin typeface="+mj-lt"/>
                <a:ea typeface="Verdana" panose="020B0604030504040204" pitchFamily="34" charset="0"/>
              </a:rPr>
              <a:t>scholen en wetenschapsinstellingen die kiezen voor duurzaamheidsverantwoording.</a:t>
            </a:r>
          </a:p>
          <a:p>
            <a:pPr marL="0" indent="0">
              <a:lnSpc>
                <a:spcPct val="150000"/>
              </a:lnSpc>
              <a:buNone/>
            </a:pPr>
            <a:br>
              <a:rPr lang="nl-NL" sz="2400" b="1" dirty="0">
                <a:latin typeface="+mj-lt"/>
                <a:ea typeface="Verdana" panose="020B0604030504040204" pitchFamily="34" charset="0"/>
              </a:rPr>
            </a:br>
            <a:r>
              <a:rPr lang="nl-NL" sz="2400" b="1" dirty="0">
                <a:latin typeface="+mj-lt"/>
                <a:ea typeface="Verdana" panose="020B0604030504040204" pitchFamily="34" charset="0"/>
              </a:rPr>
              <a:t>Inhoud: Wat &amp; Hoe</a:t>
            </a:r>
          </a:p>
          <a:p>
            <a:pPr marL="0" indent="0">
              <a:lnSpc>
                <a:spcPct val="150000"/>
              </a:lnSpc>
              <a:buNone/>
            </a:pPr>
            <a:r>
              <a:rPr lang="nl-NL" sz="2400" dirty="0">
                <a:latin typeface="+mj-lt"/>
                <a:ea typeface="Verdana" panose="020B0604030504040204" pitchFamily="34" charset="0"/>
              </a:rPr>
              <a:t>Wat: Wat is van belang? -&gt; Dubbele materialiteitsanalyse</a:t>
            </a:r>
          </a:p>
          <a:p>
            <a:pPr marL="0" indent="0">
              <a:lnSpc>
                <a:spcPct val="150000"/>
              </a:lnSpc>
              <a:buNone/>
            </a:pPr>
            <a:r>
              <a:rPr lang="nl-NL" sz="2400" dirty="0">
                <a:latin typeface="+mj-lt"/>
                <a:ea typeface="Verdana" panose="020B0604030504040204" pitchFamily="34" charset="0"/>
              </a:rPr>
              <a:t>Hoe: Welke indicatoren? </a:t>
            </a:r>
            <a:endParaRPr lang="nl-NL"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60726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al 11">
            <a:extLst>
              <a:ext uri="{FF2B5EF4-FFF2-40B4-BE49-F238E27FC236}">
                <a16:creationId xmlns:a16="http://schemas.microsoft.com/office/drawing/2014/main" id="{60262060-687D-FB82-8311-DEEC8FB5274F}"/>
              </a:ext>
            </a:extLst>
          </p:cNvPr>
          <p:cNvSpPr/>
          <p:nvPr/>
        </p:nvSpPr>
        <p:spPr>
          <a:xfrm>
            <a:off x="303022" y="552633"/>
            <a:ext cx="2936382" cy="2801155"/>
          </a:xfrm>
          <a:prstGeom prst="ellipse">
            <a:avLst/>
          </a:prstGeom>
          <a:solidFill>
            <a:srgbClr val="0068B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accent1"/>
                </a:solidFill>
              </a:rPr>
              <a:t>beleidsinformatie</a:t>
            </a:r>
          </a:p>
          <a:p>
            <a:pPr algn="ctr"/>
            <a:r>
              <a:rPr lang="nl-NL" sz="1400" dirty="0"/>
              <a:t>evaluatie</a:t>
            </a:r>
          </a:p>
          <a:p>
            <a:pPr algn="ctr"/>
            <a:r>
              <a:rPr lang="nl-NL" sz="1400" dirty="0"/>
              <a:t>sectorspecifiek ketenafstemming</a:t>
            </a:r>
          </a:p>
          <a:p>
            <a:pPr algn="ctr"/>
            <a:r>
              <a:rPr lang="nl-NL" sz="1400" dirty="0"/>
              <a:t>keten</a:t>
            </a:r>
          </a:p>
          <a:p>
            <a:pPr algn="ctr"/>
            <a:r>
              <a:rPr lang="nl-NL" sz="1400" dirty="0"/>
              <a:t>samenwerking</a:t>
            </a:r>
          </a:p>
          <a:p>
            <a:pPr algn="ctr"/>
            <a:r>
              <a:rPr lang="nl-NL" sz="1400" dirty="0"/>
              <a:t>hele keten</a:t>
            </a:r>
          </a:p>
        </p:txBody>
      </p:sp>
      <p:sp>
        <p:nvSpPr>
          <p:cNvPr id="40" name="Ovaal 39">
            <a:extLst>
              <a:ext uri="{FF2B5EF4-FFF2-40B4-BE49-F238E27FC236}">
                <a16:creationId xmlns:a16="http://schemas.microsoft.com/office/drawing/2014/main" id="{4605CE58-1DA6-428B-9EB5-908C54350B7F}"/>
              </a:ext>
            </a:extLst>
          </p:cNvPr>
          <p:cNvSpPr/>
          <p:nvPr/>
        </p:nvSpPr>
        <p:spPr>
          <a:xfrm>
            <a:off x="3688286" y="1689349"/>
            <a:ext cx="4155583" cy="4078311"/>
          </a:xfrm>
          <a:prstGeom prst="ellipse">
            <a:avLst/>
          </a:prstGeom>
          <a:solidFill>
            <a:srgbClr val="0068B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accent1"/>
                </a:solidFill>
              </a:rPr>
              <a:t>keten</a:t>
            </a:r>
          </a:p>
          <a:p>
            <a:pPr algn="ctr"/>
            <a:r>
              <a:rPr lang="nl-NL" sz="1400" dirty="0"/>
              <a:t>afspraken</a:t>
            </a:r>
          </a:p>
          <a:p>
            <a:pPr algn="ctr"/>
            <a:r>
              <a:rPr lang="nl-NL" sz="1400" dirty="0"/>
              <a:t>optimalisatie</a:t>
            </a:r>
            <a:br>
              <a:rPr lang="nl-NL" sz="1400" dirty="0"/>
            </a:br>
            <a:r>
              <a:rPr lang="nl-NL" sz="1400" dirty="0"/>
              <a:t>leren</a:t>
            </a:r>
          </a:p>
          <a:p>
            <a:pPr algn="ctr"/>
            <a:r>
              <a:rPr lang="nl-NL" sz="1400" dirty="0"/>
              <a:t>harmonisatie</a:t>
            </a:r>
          </a:p>
          <a:p>
            <a:pPr algn="ctr"/>
            <a:r>
              <a:rPr lang="nl-NL" sz="1400" dirty="0"/>
              <a:t>ketenbepaling</a:t>
            </a:r>
          </a:p>
          <a:p>
            <a:pPr algn="ctr"/>
            <a:r>
              <a:rPr lang="nl-NL" sz="1400" dirty="0"/>
              <a:t>rol accountant</a:t>
            </a:r>
          </a:p>
          <a:p>
            <a:pPr algn="ctr"/>
            <a:r>
              <a:rPr lang="nl-NL" sz="1400" dirty="0"/>
              <a:t>meer uniform</a:t>
            </a:r>
          </a:p>
          <a:p>
            <a:pPr algn="ctr"/>
            <a:r>
              <a:rPr lang="nl-NL" sz="1400" dirty="0"/>
              <a:t>uniformering</a:t>
            </a:r>
          </a:p>
          <a:p>
            <a:pPr algn="ctr"/>
            <a:r>
              <a:rPr lang="nl-NL" sz="1400" dirty="0"/>
              <a:t>samenwerking verstevigen</a:t>
            </a:r>
          </a:p>
          <a:p>
            <a:pPr algn="ctr"/>
            <a:r>
              <a:rPr lang="nl-NL" sz="1400" dirty="0"/>
              <a:t>integraliteit</a:t>
            </a:r>
          </a:p>
          <a:p>
            <a:pPr algn="ctr"/>
            <a:r>
              <a:rPr lang="nl-NL" sz="1400" dirty="0"/>
              <a:t>alle vertegenwoordigingen</a:t>
            </a:r>
          </a:p>
          <a:p>
            <a:pPr algn="ctr"/>
            <a:r>
              <a:rPr lang="nl-NL" sz="1400" dirty="0"/>
              <a:t>praktijkverhalen</a:t>
            </a:r>
          </a:p>
          <a:p>
            <a:pPr algn="ctr"/>
            <a:r>
              <a:rPr lang="nl-NL" sz="1400" dirty="0"/>
              <a:t>rolduidelijkheid partners</a:t>
            </a:r>
          </a:p>
          <a:p>
            <a:pPr algn="ctr"/>
            <a:r>
              <a:rPr lang="nl-NL" sz="1400" dirty="0"/>
              <a:t>reikwijdte SV</a:t>
            </a:r>
          </a:p>
          <a:p>
            <a:pPr algn="ctr"/>
            <a:r>
              <a:rPr lang="nl-NL" sz="1400" dirty="0"/>
              <a:t>AVG normenkader</a:t>
            </a:r>
            <a:br>
              <a:rPr lang="nl-NL" sz="1400" dirty="0"/>
            </a:br>
            <a:r>
              <a:rPr lang="nl-NL" sz="1400" dirty="0"/>
              <a:t>hele keten</a:t>
            </a:r>
          </a:p>
          <a:p>
            <a:pPr algn="ctr"/>
            <a:r>
              <a:rPr lang="nl-NL" sz="1400" dirty="0"/>
              <a:t>verhalen</a:t>
            </a:r>
          </a:p>
        </p:txBody>
      </p:sp>
      <p:sp>
        <p:nvSpPr>
          <p:cNvPr id="41" name="Ovaal 40">
            <a:extLst>
              <a:ext uri="{FF2B5EF4-FFF2-40B4-BE49-F238E27FC236}">
                <a16:creationId xmlns:a16="http://schemas.microsoft.com/office/drawing/2014/main" id="{A73D6B37-05E4-5792-E662-651E76696FD9}"/>
              </a:ext>
            </a:extLst>
          </p:cNvPr>
          <p:cNvSpPr/>
          <p:nvPr/>
        </p:nvSpPr>
        <p:spPr>
          <a:xfrm>
            <a:off x="10085493" y="786554"/>
            <a:ext cx="1785870" cy="1723624"/>
          </a:xfrm>
          <a:prstGeom prst="ellipse">
            <a:avLst/>
          </a:prstGeom>
          <a:solidFill>
            <a:srgbClr val="0068B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accent1"/>
                </a:solidFill>
              </a:rPr>
              <a:t>politiek</a:t>
            </a:r>
          </a:p>
          <a:p>
            <a:pPr algn="ctr"/>
            <a:r>
              <a:rPr lang="nl-NL" sz="1400" dirty="0"/>
              <a:t>gesprek met politiek</a:t>
            </a:r>
          </a:p>
          <a:p>
            <a:pPr algn="ctr"/>
            <a:r>
              <a:rPr lang="nl-NL" sz="1400" dirty="0"/>
              <a:t>politieke invloeden</a:t>
            </a:r>
          </a:p>
        </p:txBody>
      </p:sp>
      <p:sp>
        <p:nvSpPr>
          <p:cNvPr id="43" name="Ovaal 42">
            <a:extLst>
              <a:ext uri="{FF2B5EF4-FFF2-40B4-BE49-F238E27FC236}">
                <a16:creationId xmlns:a16="http://schemas.microsoft.com/office/drawing/2014/main" id="{4C7CE0B1-9787-3664-D6D8-3FEE77B16224}"/>
              </a:ext>
            </a:extLst>
          </p:cNvPr>
          <p:cNvSpPr/>
          <p:nvPr/>
        </p:nvSpPr>
        <p:spPr>
          <a:xfrm>
            <a:off x="8797062" y="2255649"/>
            <a:ext cx="1785870" cy="1723624"/>
          </a:xfrm>
          <a:prstGeom prst="ellipse">
            <a:avLst/>
          </a:prstGeom>
          <a:solidFill>
            <a:srgbClr val="0068B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accent1"/>
                </a:solidFill>
              </a:rPr>
              <a:t>signalerings-waarden</a:t>
            </a:r>
          </a:p>
          <a:p>
            <a:pPr algn="ctr"/>
            <a:r>
              <a:rPr lang="nl-NL" sz="1400" dirty="0"/>
              <a:t>grenzen per sector</a:t>
            </a:r>
          </a:p>
        </p:txBody>
      </p:sp>
      <p:sp>
        <p:nvSpPr>
          <p:cNvPr id="44" name="Ovaal 43">
            <a:extLst>
              <a:ext uri="{FF2B5EF4-FFF2-40B4-BE49-F238E27FC236}">
                <a16:creationId xmlns:a16="http://schemas.microsoft.com/office/drawing/2014/main" id="{E9E8D0BC-525A-556B-2CA8-3569F2BE7625}"/>
              </a:ext>
            </a:extLst>
          </p:cNvPr>
          <p:cNvSpPr/>
          <p:nvPr/>
        </p:nvSpPr>
        <p:spPr>
          <a:xfrm>
            <a:off x="7518677" y="4259103"/>
            <a:ext cx="2468890" cy="2403308"/>
          </a:xfrm>
          <a:prstGeom prst="ellipse">
            <a:avLst/>
          </a:prstGeom>
          <a:solidFill>
            <a:srgbClr val="0068B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accent1"/>
                </a:solidFill>
              </a:rPr>
              <a:t>duurzaamheid</a:t>
            </a:r>
          </a:p>
          <a:p>
            <a:pPr algn="ctr"/>
            <a:r>
              <a:rPr lang="nl-NL" sz="1400" dirty="0"/>
              <a:t>bestaande ESG-data</a:t>
            </a:r>
          </a:p>
          <a:p>
            <a:pPr algn="ctr"/>
            <a:r>
              <a:rPr lang="nl-NL" sz="1400" dirty="0"/>
              <a:t>best </a:t>
            </a:r>
            <a:r>
              <a:rPr lang="nl-NL" sz="1400" dirty="0" err="1"/>
              <a:t>practices</a:t>
            </a:r>
            <a:endParaRPr lang="nl-NL" sz="1400" dirty="0"/>
          </a:p>
          <a:p>
            <a:pPr algn="ctr"/>
            <a:r>
              <a:rPr lang="nl-NL" sz="1400" dirty="0"/>
              <a:t>ESG</a:t>
            </a:r>
          </a:p>
          <a:p>
            <a:pPr algn="ctr"/>
            <a:r>
              <a:rPr lang="nl-NL" sz="1400" dirty="0"/>
              <a:t>ambities</a:t>
            </a:r>
          </a:p>
          <a:p>
            <a:pPr algn="ctr"/>
            <a:r>
              <a:rPr lang="nl-NL" sz="1400" dirty="0"/>
              <a:t>waardencreatiemode</a:t>
            </a:r>
          </a:p>
        </p:txBody>
      </p:sp>
      <p:sp>
        <p:nvSpPr>
          <p:cNvPr id="45" name="Ovaal 44">
            <a:extLst>
              <a:ext uri="{FF2B5EF4-FFF2-40B4-BE49-F238E27FC236}">
                <a16:creationId xmlns:a16="http://schemas.microsoft.com/office/drawing/2014/main" id="{F1FF646A-0D97-A2CD-572A-0FFDE94AC56F}"/>
              </a:ext>
            </a:extLst>
          </p:cNvPr>
          <p:cNvSpPr/>
          <p:nvPr/>
        </p:nvSpPr>
        <p:spPr>
          <a:xfrm>
            <a:off x="2562186" y="1973483"/>
            <a:ext cx="1309351" cy="1287887"/>
          </a:xfrm>
          <a:prstGeom prst="ellipse">
            <a:avLst/>
          </a:prstGeom>
          <a:solidFill>
            <a:srgbClr val="0068B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dirty="0" err="1">
                <a:solidFill>
                  <a:schemeClr val="accent1"/>
                </a:solidFill>
              </a:rPr>
              <a:t>admini-stratieve</a:t>
            </a:r>
            <a:r>
              <a:rPr lang="nl-NL" sz="1400" b="1" dirty="0">
                <a:solidFill>
                  <a:schemeClr val="accent1"/>
                </a:solidFill>
              </a:rPr>
              <a:t> last</a:t>
            </a:r>
            <a:endParaRPr lang="nl-NL" sz="1400" dirty="0"/>
          </a:p>
        </p:txBody>
      </p:sp>
      <p:sp>
        <p:nvSpPr>
          <p:cNvPr id="46" name="Ovaal 45">
            <a:extLst>
              <a:ext uri="{FF2B5EF4-FFF2-40B4-BE49-F238E27FC236}">
                <a16:creationId xmlns:a16="http://schemas.microsoft.com/office/drawing/2014/main" id="{FEBA7A01-6184-9410-3D8A-0C50E68E3CE5}"/>
              </a:ext>
            </a:extLst>
          </p:cNvPr>
          <p:cNvSpPr/>
          <p:nvPr/>
        </p:nvSpPr>
        <p:spPr>
          <a:xfrm>
            <a:off x="10097037" y="4558049"/>
            <a:ext cx="1975833" cy="1937200"/>
          </a:xfrm>
          <a:prstGeom prst="ellipse">
            <a:avLst/>
          </a:prstGeom>
          <a:solidFill>
            <a:srgbClr val="0068B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accent1"/>
                </a:solidFill>
              </a:rPr>
              <a:t>data</a:t>
            </a:r>
          </a:p>
          <a:p>
            <a:pPr algn="ctr"/>
            <a:r>
              <a:rPr lang="nl-NL" sz="1400" dirty="0"/>
              <a:t>ontwikkelingen</a:t>
            </a:r>
          </a:p>
          <a:p>
            <a:pPr algn="ctr"/>
            <a:r>
              <a:rPr lang="nl-NL" sz="1400" dirty="0"/>
              <a:t>optimalisatie</a:t>
            </a:r>
          </a:p>
          <a:p>
            <a:pPr algn="ctr"/>
            <a:r>
              <a:rPr lang="nl-NL" sz="1400" dirty="0" err="1"/>
              <a:t>informatie-producten</a:t>
            </a:r>
            <a:endParaRPr lang="nl-NL" sz="1400" dirty="0"/>
          </a:p>
          <a:p>
            <a:pPr algn="ctr"/>
            <a:r>
              <a:rPr lang="nl-NL" sz="1400" dirty="0"/>
              <a:t>open data</a:t>
            </a:r>
          </a:p>
          <a:p>
            <a:pPr algn="ctr"/>
            <a:r>
              <a:rPr lang="nl-NL" sz="1400" dirty="0"/>
              <a:t>onderwijsdata-/AVG</a:t>
            </a:r>
          </a:p>
        </p:txBody>
      </p:sp>
      <p:sp>
        <p:nvSpPr>
          <p:cNvPr id="47" name="Ovaal 46">
            <a:extLst>
              <a:ext uri="{FF2B5EF4-FFF2-40B4-BE49-F238E27FC236}">
                <a16:creationId xmlns:a16="http://schemas.microsoft.com/office/drawing/2014/main" id="{6C0B75D1-03FD-23B4-C9AA-8207D927A6BC}"/>
              </a:ext>
            </a:extLst>
          </p:cNvPr>
          <p:cNvSpPr/>
          <p:nvPr/>
        </p:nvSpPr>
        <p:spPr>
          <a:xfrm>
            <a:off x="480841" y="4141290"/>
            <a:ext cx="1560139" cy="1502764"/>
          </a:xfrm>
          <a:prstGeom prst="ellipse">
            <a:avLst/>
          </a:prstGeom>
          <a:solidFill>
            <a:srgbClr val="0068B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err="1">
                <a:solidFill>
                  <a:schemeClr val="accent1"/>
                </a:solidFill>
              </a:rPr>
              <a:t>bestuurs-verslag</a:t>
            </a:r>
            <a:endParaRPr lang="nl-NL" sz="1600" b="1" dirty="0">
              <a:solidFill>
                <a:schemeClr val="accent1"/>
              </a:solidFill>
            </a:endParaRPr>
          </a:p>
          <a:p>
            <a:pPr algn="ctr"/>
            <a:r>
              <a:rPr lang="nl-NL" sz="1400" dirty="0"/>
              <a:t>korter</a:t>
            </a:r>
          </a:p>
          <a:p>
            <a:pPr algn="ctr"/>
            <a:r>
              <a:rPr lang="nl-NL" sz="1400" dirty="0"/>
              <a:t>kan het minder</a:t>
            </a:r>
          </a:p>
        </p:txBody>
      </p:sp>
      <p:sp>
        <p:nvSpPr>
          <p:cNvPr id="48" name="Ovaal 47">
            <a:extLst>
              <a:ext uri="{FF2B5EF4-FFF2-40B4-BE49-F238E27FC236}">
                <a16:creationId xmlns:a16="http://schemas.microsoft.com/office/drawing/2014/main" id="{9F202914-A3B7-557D-7C47-AB360132EFE6}"/>
              </a:ext>
            </a:extLst>
          </p:cNvPr>
          <p:cNvSpPr/>
          <p:nvPr/>
        </p:nvSpPr>
        <p:spPr>
          <a:xfrm>
            <a:off x="7683718" y="318449"/>
            <a:ext cx="1975833" cy="1937200"/>
          </a:xfrm>
          <a:prstGeom prst="ellipse">
            <a:avLst/>
          </a:prstGeom>
          <a:solidFill>
            <a:srgbClr val="0068B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accent1"/>
                </a:solidFill>
              </a:rPr>
              <a:t>proces</a:t>
            </a:r>
          </a:p>
          <a:p>
            <a:pPr algn="ctr"/>
            <a:r>
              <a:rPr lang="nl-NL" sz="1400" dirty="0"/>
              <a:t>validatie</a:t>
            </a:r>
          </a:p>
          <a:p>
            <a:pPr algn="ctr"/>
            <a:r>
              <a:rPr lang="nl-NL" sz="1400" dirty="0"/>
              <a:t>software aansluiten</a:t>
            </a:r>
          </a:p>
          <a:p>
            <a:pPr algn="ctr"/>
            <a:r>
              <a:rPr lang="nl-NL" sz="1400" dirty="0"/>
              <a:t>rapportage-mogelijkheden</a:t>
            </a:r>
          </a:p>
          <a:p>
            <a:pPr algn="ctr"/>
            <a:r>
              <a:rPr lang="nl-NL" sz="1400" dirty="0"/>
              <a:t>wat na poc4</a:t>
            </a:r>
          </a:p>
          <a:p>
            <a:pPr algn="ctr"/>
            <a:r>
              <a:rPr lang="nl-NL" sz="1400" dirty="0"/>
              <a:t>verdieping</a:t>
            </a:r>
          </a:p>
        </p:txBody>
      </p:sp>
      <p:sp>
        <p:nvSpPr>
          <p:cNvPr id="49" name="Ovaal 48">
            <a:extLst>
              <a:ext uri="{FF2B5EF4-FFF2-40B4-BE49-F238E27FC236}">
                <a16:creationId xmlns:a16="http://schemas.microsoft.com/office/drawing/2014/main" id="{8D3CB39A-7D21-ED1C-8DB6-E27D789FB104}"/>
              </a:ext>
            </a:extLst>
          </p:cNvPr>
          <p:cNvSpPr/>
          <p:nvPr/>
        </p:nvSpPr>
        <p:spPr>
          <a:xfrm>
            <a:off x="1655172" y="3155635"/>
            <a:ext cx="1373746" cy="1387602"/>
          </a:xfrm>
          <a:prstGeom prst="ellipse">
            <a:avLst/>
          </a:prstGeom>
          <a:solidFill>
            <a:srgbClr val="0068B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accent1"/>
                </a:solidFill>
              </a:rPr>
              <a:t>subsidies</a:t>
            </a:r>
          </a:p>
          <a:p>
            <a:pPr algn="ctr"/>
            <a:r>
              <a:rPr lang="nl-NL" sz="1400" dirty="0" err="1"/>
              <a:t>behande-ling</a:t>
            </a:r>
            <a:endParaRPr lang="nl-NL" sz="1400" dirty="0"/>
          </a:p>
          <a:p>
            <a:pPr algn="ctr"/>
            <a:r>
              <a:rPr lang="nl-NL" sz="1400" dirty="0"/>
              <a:t>beperking</a:t>
            </a:r>
          </a:p>
        </p:txBody>
      </p:sp>
      <p:sp>
        <p:nvSpPr>
          <p:cNvPr id="50" name="Ovaal 49">
            <a:extLst>
              <a:ext uri="{FF2B5EF4-FFF2-40B4-BE49-F238E27FC236}">
                <a16:creationId xmlns:a16="http://schemas.microsoft.com/office/drawing/2014/main" id="{AD9F37AE-280B-4C43-62C9-A8DD06AE8311}"/>
              </a:ext>
            </a:extLst>
          </p:cNvPr>
          <p:cNvSpPr/>
          <p:nvPr/>
        </p:nvSpPr>
        <p:spPr>
          <a:xfrm>
            <a:off x="129156" y="2717620"/>
            <a:ext cx="1331626" cy="1354861"/>
          </a:xfrm>
          <a:prstGeom prst="ellipse">
            <a:avLst/>
          </a:prstGeom>
          <a:solidFill>
            <a:srgbClr val="0068B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accent1"/>
                </a:solidFill>
              </a:rPr>
              <a:t>herijking sturings-info</a:t>
            </a:r>
          </a:p>
        </p:txBody>
      </p:sp>
      <p:sp>
        <p:nvSpPr>
          <p:cNvPr id="51" name="Ovaal 50">
            <a:extLst>
              <a:ext uri="{FF2B5EF4-FFF2-40B4-BE49-F238E27FC236}">
                <a16:creationId xmlns:a16="http://schemas.microsoft.com/office/drawing/2014/main" id="{7F2D7E9B-D886-8A6C-38FD-0E879649DA5F}"/>
              </a:ext>
            </a:extLst>
          </p:cNvPr>
          <p:cNvSpPr/>
          <p:nvPr/>
        </p:nvSpPr>
        <p:spPr>
          <a:xfrm>
            <a:off x="10762319" y="3243330"/>
            <a:ext cx="1109044" cy="1090034"/>
          </a:xfrm>
          <a:prstGeom prst="ellipse">
            <a:avLst/>
          </a:prstGeom>
          <a:solidFill>
            <a:srgbClr val="0068B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dirty="0" err="1">
                <a:solidFill>
                  <a:schemeClr val="accent1"/>
                </a:solidFill>
              </a:rPr>
              <a:t>Cari-bisch</a:t>
            </a:r>
            <a:r>
              <a:rPr lang="nl-NL" sz="1400" b="1" dirty="0">
                <a:solidFill>
                  <a:schemeClr val="accent1"/>
                </a:solidFill>
              </a:rPr>
              <a:t> NL</a:t>
            </a:r>
            <a:endParaRPr lang="nl-NL" sz="1400" dirty="0"/>
          </a:p>
        </p:txBody>
      </p:sp>
    </p:spTree>
    <p:extLst>
      <p:ext uri="{BB962C8B-B14F-4D97-AF65-F5344CB8AC3E}">
        <p14:creationId xmlns:p14="http://schemas.microsoft.com/office/powerpoint/2010/main" val="2523034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al 13">
            <a:extLst>
              <a:ext uri="{FF2B5EF4-FFF2-40B4-BE49-F238E27FC236}">
                <a16:creationId xmlns:a16="http://schemas.microsoft.com/office/drawing/2014/main" id="{5ABF300E-CB61-4A59-5BCD-20BF4165B32E}"/>
              </a:ext>
            </a:extLst>
          </p:cNvPr>
          <p:cNvSpPr/>
          <p:nvPr/>
        </p:nvSpPr>
        <p:spPr>
          <a:xfrm>
            <a:off x="9715500" y="2904016"/>
            <a:ext cx="2333625" cy="1333500"/>
          </a:xfrm>
          <a:prstGeom prst="ellipse">
            <a:avLst/>
          </a:prstGeom>
          <a:noFill/>
          <a:ln w="285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8DD70DC-5298-E20C-7C44-25F22BBF5F35}"/>
              </a:ext>
            </a:extLst>
          </p:cNvPr>
          <p:cNvSpPr>
            <a:spLocks noGrp="1"/>
          </p:cNvSpPr>
          <p:nvPr>
            <p:ph type="title"/>
          </p:nvPr>
        </p:nvSpPr>
        <p:spPr/>
        <p:txBody>
          <a:bodyPr/>
          <a:lstStyle/>
          <a:p>
            <a:r>
              <a:rPr lang="nl-NL" dirty="0"/>
              <a:t>Stand van zaken: Dubbele materialiteitsanalyse</a:t>
            </a:r>
          </a:p>
        </p:txBody>
      </p:sp>
      <p:graphicFrame>
        <p:nvGraphicFramePr>
          <p:cNvPr id="9" name="Tijdelijke aanduiding voor inhoud 2">
            <a:extLst>
              <a:ext uri="{FF2B5EF4-FFF2-40B4-BE49-F238E27FC236}">
                <a16:creationId xmlns:a16="http://schemas.microsoft.com/office/drawing/2014/main" id="{6C1BE0C2-F854-9DDF-E7A5-C354A48853A4}"/>
              </a:ext>
            </a:extLst>
          </p:cNvPr>
          <p:cNvGraphicFramePr>
            <a:graphicFrameLocks noGrp="1"/>
          </p:cNvGraphicFramePr>
          <p:nvPr>
            <p:ph sz="half" idx="1"/>
            <p:extLst>
              <p:ext uri="{D42A27DB-BD31-4B8C-83A1-F6EECF244321}">
                <p14:modId xmlns:p14="http://schemas.microsoft.com/office/powerpoint/2010/main" val="247687935"/>
              </p:ext>
            </p:extLst>
          </p:nvPr>
        </p:nvGraphicFramePr>
        <p:xfrm>
          <a:off x="462134" y="1996698"/>
          <a:ext cx="6604395" cy="4281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Afbeelding 11">
            <a:extLst>
              <a:ext uri="{FF2B5EF4-FFF2-40B4-BE49-F238E27FC236}">
                <a16:creationId xmlns:a16="http://schemas.microsoft.com/office/drawing/2014/main" id="{9567CB3F-E4A0-F1EB-46CF-867860DE5B3E}"/>
              </a:ext>
            </a:extLst>
          </p:cNvPr>
          <p:cNvPicPr>
            <a:picLocks noChangeAspect="1"/>
          </p:cNvPicPr>
          <p:nvPr/>
        </p:nvPicPr>
        <p:blipFill>
          <a:blip r:embed="rId8"/>
          <a:stretch>
            <a:fillRect/>
          </a:stretch>
        </p:blipFill>
        <p:spPr>
          <a:xfrm>
            <a:off x="10277476" y="2965929"/>
            <a:ext cx="1209674" cy="1209674"/>
          </a:xfrm>
          <a:prstGeom prst="rect">
            <a:avLst/>
          </a:prstGeom>
        </p:spPr>
      </p:pic>
      <p:pic>
        <p:nvPicPr>
          <p:cNvPr id="13" name="Afbeelding 12">
            <a:extLst>
              <a:ext uri="{FF2B5EF4-FFF2-40B4-BE49-F238E27FC236}">
                <a16:creationId xmlns:a16="http://schemas.microsoft.com/office/drawing/2014/main" id="{4EB7C513-FE75-381E-D5B6-B0295F68A866}"/>
              </a:ext>
            </a:extLst>
          </p:cNvPr>
          <p:cNvPicPr>
            <a:picLocks noChangeAspect="1"/>
          </p:cNvPicPr>
          <p:nvPr/>
        </p:nvPicPr>
        <p:blipFill>
          <a:blip r:embed="rId9"/>
          <a:stretch>
            <a:fillRect/>
          </a:stretch>
        </p:blipFill>
        <p:spPr>
          <a:xfrm>
            <a:off x="8493131" y="2998194"/>
            <a:ext cx="1053873" cy="1053873"/>
          </a:xfrm>
          <a:prstGeom prst="rect">
            <a:avLst/>
          </a:prstGeom>
        </p:spPr>
      </p:pic>
      <p:sp>
        <p:nvSpPr>
          <p:cNvPr id="15" name="AutoShape 2">
            <a:extLst>
              <a:ext uri="{FF2B5EF4-FFF2-40B4-BE49-F238E27FC236}">
                <a16:creationId xmlns:a16="http://schemas.microsoft.com/office/drawing/2014/main" id="{BB28A6D7-5241-A8FB-F3E6-5F57537C79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 name="Ovaal 15">
            <a:extLst>
              <a:ext uri="{FF2B5EF4-FFF2-40B4-BE49-F238E27FC236}">
                <a16:creationId xmlns:a16="http://schemas.microsoft.com/office/drawing/2014/main" id="{A6744E8E-E7FD-0A74-1A8B-6782C36966DA}"/>
              </a:ext>
            </a:extLst>
          </p:cNvPr>
          <p:cNvSpPr/>
          <p:nvPr/>
        </p:nvSpPr>
        <p:spPr>
          <a:xfrm>
            <a:off x="7884658" y="2914650"/>
            <a:ext cx="2333625" cy="1333500"/>
          </a:xfrm>
          <a:prstGeom prst="ellipse">
            <a:avLst/>
          </a:prstGeom>
          <a:noFill/>
          <a:ln w="285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Pijl: gekromd omlaag 18">
            <a:extLst>
              <a:ext uri="{FF2B5EF4-FFF2-40B4-BE49-F238E27FC236}">
                <a16:creationId xmlns:a16="http://schemas.microsoft.com/office/drawing/2014/main" id="{477DF34D-91D0-CC6C-E1CB-208761756ADB}"/>
              </a:ext>
            </a:extLst>
          </p:cNvPr>
          <p:cNvSpPr/>
          <p:nvPr/>
        </p:nvSpPr>
        <p:spPr>
          <a:xfrm rot="10800000" flipH="1">
            <a:off x="8965746" y="4276983"/>
            <a:ext cx="2054099" cy="49384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Pijl: gekromd omlaag 19">
            <a:extLst>
              <a:ext uri="{FF2B5EF4-FFF2-40B4-BE49-F238E27FC236}">
                <a16:creationId xmlns:a16="http://schemas.microsoft.com/office/drawing/2014/main" id="{5A566573-45C9-4783-32F5-9376168B862F}"/>
              </a:ext>
            </a:extLst>
          </p:cNvPr>
          <p:cNvSpPr/>
          <p:nvPr/>
        </p:nvSpPr>
        <p:spPr>
          <a:xfrm flipH="1">
            <a:off x="8913938" y="2410175"/>
            <a:ext cx="2054099" cy="49384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1279161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97175-8D6F-EC35-7295-5FEEF2D7F4C5}"/>
              </a:ext>
            </a:extLst>
          </p:cNvPr>
          <p:cNvSpPr>
            <a:spLocks noGrp="1"/>
          </p:cNvSpPr>
          <p:nvPr>
            <p:ph type="title"/>
          </p:nvPr>
        </p:nvSpPr>
        <p:spPr>
          <a:xfrm>
            <a:off x="415534" y="1381672"/>
            <a:ext cx="11145794" cy="704335"/>
          </a:xfrm>
        </p:spPr>
        <p:txBody>
          <a:bodyPr anchor="ctr">
            <a:normAutofit/>
          </a:bodyPr>
          <a:lstStyle/>
          <a:p>
            <a:r>
              <a:rPr lang="nl-NL" dirty="0"/>
              <a:t>Deelsessies</a:t>
            </a:r>
            <a:endParaRPr lang="nl-NL" sz="2800" b="0" noProof="1">
              <a:cs typeface="Calibri"/>
            </a:endParaRPr>
          </a:p>
        </p:txBody>
      </p:sp>
      <p:sp>
        <p:nvSpPr>
          <p:cNvPr id="3" name="Tijdelijke aanduiding voor inhoud 2">
            <a:extLst>
              <a:ext uri="{FF2B5EF4-FFF2-40B4-BE49-F238E27FC236}">
                <a16:creationId xmlns:a16="http://schemas.microsoft.com/office/drawing/2014/main" id="{0EE2F6FD-52BE-8971-3661-FA378DE85E0E}"/>
              </a:ext>
            </a:extLst>
          </p:cNvPr>
          <p:cNvSpPr>
            <a:spLocks noGrp="1"/>
          </p:cNvSpPr>
          <p:nvPr>
            <p:ph sz="half" idx="2"/>
          </p:nvPr>
        </p:nvSpPr>
        <p:spPr>
          <a:xfrm>
            <a:off x="475566" y="2168767"/>
            <a:ext cx="11085762" cy="3891070"/>
          </a:xfrm>
        </p:spPr>
        <p:txBody>
          <a:bodyPr vert="horz" lIns="91440" tIns="45720" rIns="91440" bIns="45720" rtlCol="0" anchor="t">
            <a:normAutofit/>
          </a:bodyPr>
          <a:lstStyle/>
          <a:p>
            <a:pPr marL="514350" indent="-514350" algn="l" rtl="0" fontAlgn="base">
              <a:lnSpc>
                <a:spcPct val="120000"/>
              </a:lnSpc>
              <a:buFont typeface="+mj-lt"/>
              <a:buAutoNum type="arabicPeriod"/>
            </a:pPr>
            <a:r>
              <a:rPr lang="nl-NL" sz="2400" b="1" i="0" u="none" strike="noStrike" dirty="0">
                <a:solidFill>
                  <a:srgbClr val="000000"/>
                </a:solidFill>
                <a:effectLst/>
                <a:latin typeface="+mj-lt"/>
              </a:rPr>
              <a:t>Deelsessie Herijking Sturing Funderend Onderwijs </a:t>
            </a:r>
            <a:r>
              <a:rPr lang="en-US" sz="2400" b="0" i="0" dirty="0">
                <a:solidFill>
                  <a:srgbClr val="000000"/>
                </a:solidFill>
                <a:effectLst/>
                <a:latin typeface="+mj-lt"/>
              </a:rPr>
              <a:t>​</a:t>
            </a:r>
            <a:br>
              <a:rPr lang="en-US" sz="2400" b="0" i="0" dirty="0">
                <a:solidFill>
                  <a:srgbClr val="000000"/>
                </a:solidFill>
                <a:effectLst/>
                <a:latin typeface="+mj-lt"/>
              </a:rPr>
            </a:br>
            <a:r>
              <a:rPr lang="nl-NL" sz="2400" b="0" i="0" u="none" strike="noStrike" dirty="0">
                <a:solidFill>
                  <a:srgbClr val="000000"/>
                </a:solidFill>
                <a:effectLst/>
                <a:latin typeface="+mj-lt"/>
              </a:rPr>
              <a:t>toelichting door Annemarie van der Gaag - Sinke (OCW)</a:t>
            </a:r>
            <a:r>
              <a:rPr lang="en-US" sz="2400" b="0" i="0" dirty="0">
                <a:solidFill>
                  <a:srgbClr val="000000"/>
                </a:solidFill>
                <a:effectLst/>
                <a:latin typeface="+mj-lt"/>
              </a:rPr>
              <a:t>​</a:t>
            </a:r>
            <a:br>
              <a:rPr lang="en-US" sz="2400" b="0" i="0" dirty="0">
                <a:solidFill>
                  <a:srgbClr val="000000"/>
                </a:solidFill>
                <a:effectLst/>
                <a:latin typeface="+mj-lt"/>
              </a:rPr>
            </a:br>
            <a:r>
              <a:rPr lang="en-US" sz="2400" b="0" i="0" dirty="0">
                <a:solidFill>
                  <a:srgbClr val="000000"/>
                </a:solidFill>
                <a:effectLst/>
                <a:latin typeface="+mj-lt"/>
              </a:rPr>
              <a:t>	</a:t>
            </a:r>
          </a:p>
          <a:p>
            <a:pPr marL="514350" indent="-514350" algn="l" rtl="0" fontAlgn="base">
              <a:lnSpc>
                <a:spcPct val="120000"/>
              </a:lnSpc>
              <a:buFont typeface="+mj-lt"/>
              <a:buAutoNum type="arabicPeriod"/>
            </a:pPr>
            <a:r>
              <a:rPr lang="nl-NL" sz="2400" b="1" i="0" u="none" strike="noStrike" dirty="0">
                <a:solidFill>
                  <a:srgbClr val="000000"/>
                </a:solidFill>
                <a:effectLst/>
                <a:latin typeface="+mj-lt"/>
              </a:rPr>
              <a:t>Deelsessie Beleidsinformatie</a:t>
            </a:r>
            <a:r>
              <a:rPr lang="en-US" sz="2400" b="1" i="0" dirty="0">
                <a:solidFill>
                  <a:srgbClr val="000000"/>
                </a:solidFill>
                <a:effectLst/>
                <a:latin typeface="+mj-lt"/>
              </a:rPr>
              <a:t>​</a:t>
            </a:r>
            <a:br>
              <a:rPr lang="en-US" sz="2400" b="0" i="0" dirty="0">
                <a:solidFill>
                  <a:srgbClr val="000000"/>
                </a:solidFill>
                <a:effectLst/>
                <a:latin typeface="+mj-lt"/>
              </a:rPr>
            </a:br>
            <a:r>
              <a:rPr lang="nl-NL" sz="2400" b="0" i="0" u="none" strike="noStrike" dirty="0">
                <a:solidFill>
                  <a:srgbClr val="000000"/>
                </a:solidFill>
                <a:effectLst/>
                <a:latin typeface="+mj-lt"/>
              </a:rPr>
              <a:t>discussie o.l.v. Hans Plomp (DUO)</a:t>
            </a:r>
            <a:r>
              <a:rPr lang="en-US" sz="2400" b="0" i="0" dirty="0">
                <a:solidFill>
                  <a:srgbClr val="000000"/>
                </a:solidFill>
                <a:effectLst/>
                <a:latin typeface="+mj-lt"/>
              </a:rPr>
              <a:t>​</a:t>
            </a:r>
            <a:endParaRPr lang="en-US" sz="2400" b="0" i="0" dirty="0">
              <a:solidFill>
                <a:schemeClr val="accent5"/>
              </a:solidFill>
              <a:effectLst/>
              <a:latin typeface="+mj-lt"/>
            </a:endParaRPr>
          </a:p>
        </p:txBody>
      </p:sp>
      <p:pic>
        <p:nvPicPr>
          <p:cNvPr id="4" name="Afbeelding 3" descr="Afbeelding met kleding, overdekt, persoon, muur">
            <a:extLst>
              <a:ext uri="{FF2B5EF4-FFF2-40B4-BE49-F238E27FC236}">
                <a16:creationId xmlns:a16="http://schemas.microsoft.com/office/drawing/2014/main" id="{F387DADB-AFAD-CD9A-B7A0-9D812057977F}"/>
              </a:ext>
            </a:extLst>
          </p:cNvPr>
          <p:cNvPicPr>
            <a:picLocks noChangeAspect="1"/>
          </p:cNvPicPr>
          <p:nvPr/>
        </p:nvPicPr>
        <p:blipFill>
          <a:blip r:embed="rId2"/>
          <a:stretch>
            <a:fillRect/>
          </a:stretch>
        </p:blipFill>
        <p:spPr>
          <a:xfrm>
            <a:off x="9130909" y="3790951"/>
            <a:ext cx="2489241" cy="1866931"/>
          </a:xfrm>
          <a:prstGeom prst="rect">
            <a:avLst/>
          </a:prstGeom>
        </p:spPr>
      </p:pic>
    </p:spTree>
    <p:extLst>
      <p:ext uri="{BB962C8B-B14F-4D97-AF65-F5344CB8AC3E}">
        <p14:creationId xmlns:p14="http://schemas.microsoft.com/office/powerpoint/2010/main" val="3642386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97175-8D6F-EC35-7295-5FEEF2D7F4C5}"/>
              </a:ext>
            </a:extLst>
          </p:cNvPr>
          <p:cNvSpPr>
            <a:spLocks noGrp="1"/>
          </p:cNvSpPr>
          <p:nvPr>
            <p:ph type="title"/>
          </p:nvPr>
        </p:nvSpPr>
        <p:spPr>
          <a:xfrm>
            <a:off x="415533" y="1381672"/>
            <a:ext cx="11685979" cy="704335"/>
          </a:xfrm>
        </p:spPr>
        <p:txBody>
          <a:bodyPr anchor="ctr">
            <a:noAutofit/>
          </a:bodyPr>
          <a:lstStyle/>
          <a:p>
            <a:r>
              <a:rPr lang="nl-NL" dirty="0">
                <a:latin typeface="+mn-lt"/>
              </a:rPr>
              <a:t>Deelsessie 1</a:t>
            </a:r>
            <a:endParaRPr lang="nl-NL" b="0" noProof="1">
              <a:latin typeface="+mn-lt"/>
              <a:cs typeface="Calibri"/>
            </a:endParaRPr>
          </a:p>
        </p:txBody>
      </p:sp>
      <p:pic>
        <p:nvPicPr>
          <p:cNvPr id="6" name="Afbeelding 5">
            <a:extLst>
              <a:ext uri="{FF2B5EF4-FFF2-40B4-BE49-F238E27FC236}">
                <a16:creationId xmlns:a16="http://schemas.microsoft.com/office/drawing/2014/main" id="{DD588579-34C7-7451-EADE-5E2DBE6A5AD8}"/>
              </a:ext>
            </a:extLst>
          </p:cNvPr>
          <p:cNvPicPr>
            <a:picLocks noChangeAspect="1"/>
          </p:cNvPicPr>
          <p:nvPr/>
        </p:nvPicPr>
        <p:blipFill>
          <a:blip r:embed="rId2"/>
          <a:stretch>
            <a:fillRect/>
          </a:stretch>
        </p:blipFill>
        <p:spPr>
          <a:xfrm>
            <a:off x="2435786" y="2086007"/>
            <a:ext cx="7320427" cy="4118461"/>
          </a:xfrm>
          <a:prstGeom prst="rect">
            <a:avLst/>
          </a:prstGeom>
        </p:spPr>
      </p:pic>
    </p:spTree>
    <p:extLst>
      <p:ext uri="{BB962C8B-B14F-4D97-AF65-F5344CB8AC3E}">
        <p14:creationId xmlns:p14="http://schemas.microsoft.com/office/powerpoint/2010/main" val="2325756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387E229-D550-6E75-01EB-7958AD74D820}"/>
              </a:ext>
            </a:extLst>
          </p:cNvPr>
          <p:cNvPicPr>
            <a:picLocks noChangeAspect="1"/>
          </p:cNvPicPr>
          <p:nvPr/>
        </p:nvPicPr>
        <p:blipFill>
          <a:blip r:embed="rId2"/>
          <a:stretch>
            <a:fillRect/>
          </a:stretch>
        </p:blipFill>
        <p:spPr>
          <a:xfrm>
            <a:off x="0" y="10323"/>
            <a:ext cx="12192000" cy="6837353"/>
          </a:xfrm>
          <a:prstGeom prst="rect">
            <a:avLst/>
          </a:prstGeom>
        </p:spPr>
      </p:pic>
    </p:spTree>
    <p:extLst>
      <p:ext uri="{BB962C8B-B14F-4D97-AF65-F5344CB8AC3E}">
        <p14:creationId xmlns:p14="http://schemas.microsoft.com/office/powerpoint/2010/main" val="4080979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E09C097-F706-4C0A-1588-CD7C00D76D8B}"/>
              </a:ext>
            </a:extLst>
          </p:cNvPr>
          <p:cNvPicPr>
            <a:picLocks noChangeAspect="1"/>
          </p:cNvPicPr>
          <p:nvPr/>
        </p:nvPicPr>
        <p:blipFill>
          <a:blip r:embed="rId2"/>
          <a:stretch>
            <a:fillRect/>
          </a:stretch>
        </p:blipFill>
        <p:spPr>
          <a:xfrm>
            <a:off x="0" y="16930"/>
            <a:ext cx="12192000" cy="6824139"/>
          </a:xfrm>
          <a:prstGeom prst="rect">
            <a:avLst/>
          </a:prstGeom>
        </p:spPr>
      </p:pic>
    </p:spTree>
    <p:extLst>
      <p:ext uri="{BB962C8B-B14F-4D97-AF65-F5344CB8AC3E}">
        <p14:creationId xmlns:p14="http://schemas.microsoft.com/office/powerpoint/2010/main" val="1154370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7D49D43-3A62-3D9A-FC45-90982A52A11B}"/>
              </a:ext>
            </a:extLst>
          </p:cNvPr>
          <p:cNvPicPr>
            <a:picLocks noChangeAspect="1"/>
          </p:cNvPicPr>
          <p:nvPr/>
        </p:nvPicPr>
        <p:blipFill>
          <a:blip r:embed="rId2"/>
          <a:stretch>
            <a:fillRect/>
          </a:stretch>
        </p:blipFill>
        <p:spPr>
          <a:xfrm>
            <a:off x="0" y="720"/>
            <a:ext cx="12192000" cy="6856560"/>
          </a:xfrm>
          <a:prstGeom prst="rect">
            <a:avLst/>
          </a:prstGeom>
        </p:spPr>
      </p:pic>
    </p:spTree>
    <p:extLst>
      <p:ext uri="{BB962C8B-B14F-4D97-AF65-F5344CB8AC3E}">
        <p14:creationId xmlns:p14="http://schemas.microsoft.com/office/powerpoint/2010/main" val="3820275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D2053D3-9309-BABF-54FA-B74D5F57CFA4}"/>
              </a:ext>
            </a:extLst>
          </p:cNvPr>
          <p:cNvPicPr>
            <a:picLocks noChangeAspect="1"/>
          </p:cNvPicPr>
          <p:nvPr/>
        </p:nvPicPr>
        <p:blipFill>
          <a:blip r:embed="rId2"/>
          <a:stretch>
            <a:fillRect/>
          </a:stretch>
        </p:blipFill>
        <p:spPr>
          <a:xfrm>
            <a:off x="12166" y="0"/>
            <a:ext cx="12167667" cy="6858000"/>
          </a:xfrm>
          <a:prstGeom prst="rect">
            <a:avLst/>
          </a:prstGeom>
        </p:spPr>
      </p:pic>
    </p:spTree>
    <p:extLst>
      <p:ext uri="{BB962C8B-B14F-4D97-AF65-F5344CB8AC3E}">
        <p14:creationId xmlns:p14="http://schemas.microsoft.com/office/powerpoint/2010/main" val="338122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319CAA-5A95-EB75-DE89-9C05A1D472BD}"/>
              </a:ext>
            </a:extLst>
          </p:cNvPr>
          <p:cNvPicPr>
            <a:picLocks noChangeAspect="1"/>
          </p:cNvPicPr>
          <p:nvPr/>
        </p:nvPicPr>
        <p:blipFill>
          <a:blip r:embed="rId2"/>
          <a:stretch>
            <a:fillRect/>
          </a:stretch>
        </p:blipFill>
        <p:spPr>
          <a:xfrm>
            <a:off x="0" y="2767"/>
            <a:ext cx="12192000" cy="6852466"/>
          </a:xfrm>
          <a:prstGeom prst="rect">
            <a:avLst/>
          </a:prstGeom>
        </p:spPr>
      </p:pic>
    </p:spTree>
    <p:extLst>
      <p:ext uri="{BB962C8B-B14F-4D97-AF65-F5344CB8AC3E}">
        <p14:creationId xmlns:p14="http://schemas.microsoft.com/office/powerpoint/2010/main" val="3195674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BE3ADBD-46A5-F8DC-76E3-35081ED024D2}"/>
              </a:ext>
            </a:extLst>
          </p:cNvPr>
          <p:cNvPicPr>
            <a:picLocks noChangeAspect="1"/>
          </p:cNvPicPr>
          <p:nvPr/>
        </p:nvPicPr>
        <p:blipFill>
          <a:blip r:embed="rId2"/>
          <a:stretch>
            <a:fillRect/>
          </a:stretch>
        </p:blipFill>
        <p:spPr>
          <a:xfrm>
            <a:off x="0" y="6482"/>
            <a:ext cx="12192000" cy="6845036"/>
          </a:xfrm>
          <a:prstGeom prst="rect">
            <a:avLst/>
          </a:prstGeom>
        </p:spPr>
      </p:pic>
    </p:spTree>
    <p:extLst>
      <p:ext uri="{BB962C8B-B14F-4D97-AF65-F5344CB8AC3E}">
        <p14:creationId xmlns:p14="http://schemas.microsoft.com/office/powerpoint/2010/main" val="2898348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3A72E10-457A-9442-DA6E-2C28B7AAA93B}"/>
              </a:ext>
            </a:extLst>
          </p:cNvPr>
          <p:cNvPicPr>
            <a:picLocks noChangeAspect="1"/>
          </p:cNvPicPr>
          <p:nvPr/>
        </p:nvPicPr>
        <p:blipFill>
          <a:blip r:embed="rId2"/>
          <a:stretch>
            <a:fillRect/>
          </a:stretch>
        </p:blipFill>
        <p:spPr>
          <a:xfrm>
            <a:off x="0" y="23265"/>
            <a:ext cx="12192000" cy="6834735"/>
          </a:xfrm>
          <a:prstGeom prst="rect">
            <a:avLst/>
          </a:prstGeom>
        </p:spPr>
      </p:pic>
    </p:spTree>
    <p:extLst>
      <p:ext uri="{BB962C8B-B14F-4D97-AF65-F5344CB8AC3E}">
        <p14:creationId xmlns:p14="http://schemas.microsoft.com/office/powerpoint/2010/main" val="2774923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97175-8D6F-EC35-7295-5FEEF2D7F4C5}"/>
              </a:ext>
            </a:extLst>
          </p:cNvPr>
          <p:cNvSpPr>
            <a:spLocks noGrp="1"/>
          </p:cNvSpPr>
          <p:nvPr>
            <p:ph type="title"/>
          </p:nvPr>
        </p:nvSpPr>
        <p:spPr>
          <a:xfrm>
            <a:off x="361008" y="1374665"/>
            <a:ext cx="3154087" cy="704335"/>
          </a:xfrm>
        </p:spPr>
        <p:txBody>
          <a:bodyPr>
            <a:normAutofit/>
          </a:bodyPr>
          <a:lstStyle/>
          <a:p>
            <a:r>
              <a:rPr lang="nl-NL" dirty="0"/>
              <a:t>Agenda</a:t>
            </a:r>
          </a:p>
        </p:txBody>
      </p:sp>
      <p:sp>
        <p:nvSpPr>
          <p:cNvPr id="3" name="Tijdelijke aanduiding voor inhoud 2">
            <a:extLst>
              <a:ext uri="{FF2B5EF4-FFF2-40B4-BE49-F238E27FC236}">
                <a16:creationId xmlns:a16="http://schemas.microsoft.com/office/drawing/2014/main" id="{0EE2F6FD-52BE-8971-3661-FA378DE85E0E}"/>
              </a:ext>
            </a:extLst>
          </p:cNvPr>
          <p:cNvSpPr>
            <a:spLocks noGrp="1"/>
          </p:cNvSpPr>
          <p:nvPr>
            <p:ph sz="half" idx="1"/>
          </p:nvPr>
        </p:nvSpPr>
        <p:spPr>
          <a:xfrm>
            <a:off x="4186375" y="1536842"/>
            <a:ext cx="6714100" cy="4662480"/>
          </a:xfrm>
        </p:spPr>
        <p:txBody>
          <a:bodyPr vert="horz" lIns="91440" tIns="45720" rIns="91440" bIns="45720" rtlCol="0" anchor="t">
            <a:noAutofit/>
          </a:bodyPr>
          <a:lstStyle/>
          <a:p>
            <a:pPr marL="342900" indent="-342900">
              <a:lnSpc>
                <a:spcPct val="100000"/>
              </a:lnSpc>
              <a:buFont typeface="+mj-lt"/>
              <a:buAutoNum type="arabicPeriod"/>
            </a:pPr>
            <a:r>
              <a:rPr lang="nl-NL" sz="2000" dirty="0">
                <a:cs typeface="Calibri Light"/>
              </a:rPr>
              <a:t>Opening en mededelingen</a:t>
            </a:r>
          </a:p>
          <a:p>
            <a:pPr marL="342900" indent="-342900">
              <a:lnSpc>
                <a:spcPct val="100000"/>
              </a:lnSpc>
              <a:buAutoNum type="arabicPeriod"/>
            </a:pPr>
            <a:r>
              <a:rPr lang="nl-NL" sz="2000" dirty="0">
                <a:cs typeface="Calibri Light"/>
              </a:rPr>
              <a:t>Het proces van Jack van Boxel</a:t>
            </a:r>
          </a:p>
          <a:p>
            <a:pPr marL="0" indent="0">
              <a:lnSpc>
                <a:spcPct val="100000"/>
              </a:lnSpc>
              <a:buNone/>
            </a:pPr>
            <a:r>
              <a:rPr lang="nl-NL" sz="2000" i="1" dirty="0">
                <a:cs typeface="Calibri Light"/>
              </a:rPr>
              <a:t>       pauze</a:t>
            </a:r>
          </a:p>
          <a:p>
            <a:pPr marL="342900" indent="-342900">
              <a:lnSpc>
                <a:spcPct val="100000"/>
              </a:lnSpc>
              <a:buFont typeface="+mj-lt"/>
              <a:buAutoNum type="arabicPeriod" startAt="3"/>
            </a:pPr>
            <a:r>
              <a:rPr lang="nl-NL" sz="2000" dirty="0">
                <a:cs typeface="Calibri Light"/>
              </a:rPr>
              <a:t>Update Onderwijspersoneel</a:t>
            </a:r>
          </a:p>
          <a:p>
            <a:pPr marL="342900" indent="-342900">
              <a:lnSpc>
                <a:spcPct val="100000"/>
              </a:lnSpc>
              <a:buFont typeface="+mj-lt"/>
              <a:buAutoNum type="arabicPeriod" startAt="3"/>
            </a:pPr>
            <a:r>
              <a:rPr lang="nl-NL" sz="2000" dirty="0">
                <a:cs typeface="Calibri Light"/>
              </a:rPr>
              <a:t>Update werkgroep iXBRL</a:t>
            </a:r>
          </a:p>
          <a:p>
            <a:pPr marL="342900" indent="-342900">
              <a:lnSpc>
                <a:spcPct val="100000"/>
              </a:lnSpc>
              <a:buFont typeface="+mj-lt"/>
              <a:buAutoNum type="arabicPeriod" startAt="3"/>
            </a:pPr>
            <a:r>
              <a:rPr lang="nl-NL" sz="2000" dirty="0">
                <a:cs typeface="Calibri Light"/>
              </a:rPr>
              <a:t>Update werkgroep Duurzaamheid</a:t>
            </a:r>
          </a:p>
          <a:p>
            <a:pPr marL="0" indent="0">
              <a:lnSpc>
                <a:spcPct val="100000"/>
              </a:lnSpc>
              <a:buNone/>
            </a:pPr>
            <a:r>
              <a:rPr lang="nl-NL" sz="2000" i="1" dirty="0">
                <a:cs typeface="Calibri Light"/>
              </a:rPr>
              <a:t>      lunch van 12.30 tot 13.15 uur</a:t>
            </a:r>
          </a:p>
          <a:p>
            <a:pPr marL="342900" indent="-342900">
              <a:lnSpc>
                <a:spcPct val="100000"/>
              </a:lnSpc>
              <a:buAutoNum type="arabicPeriod" startAt="6"/>
            </a:pPr>
            <a:r>
              <a:rPr lang="nl-NL" sz="2000" dirty="0">
                <a:cs typeface="Calibri Light"/>
              </a:rPr>
              <a:t>Deelsessies:</a:t>
            </a:r>
          </a:p>
          <a:p>
            <a:pPr marL="914400" lvl="1" indent="-457200">
              <a:lnSpc>
                <a:spcPct val="100000"/>
              </a:lnSpc>
              <a:buFont typeface="+mj-lt"/>
              <a:buAutoNum type="alphaLcPeriod"/>
            </a:pPr>
            <a:r>
              <a:rPr lang="nl-NL" sz="2000" dirty="0">
                <a:cs typeface="Calibri Light"/>
              </a:rPr>
              <a:t>Brief Herijking sturing funderend onderwijs </a:t>
            </a:r>
          </a:p>
          <a:p>
            <a:pPr marL="914400" lvl="1" indent="-457200">
              <a:lnSpc>
                <a:spcPct val="100000"/>
              </a:lnSpc>
              <a:buFont typeface="+mj-lt"/>
              <a:buAutoNum type="alphaLcPeriod"/>
            </a:pPr>
            <a:r>
              <a:rPr lang="nl-NL" sz="2000" dirty="0">
                <a:cs typeface="Calibri Light"/>
              </a:rPr>
              <a:t>Beleidsinformatie</a:t>
            </a:r>
          </a:p>
          <a:p>
            <a:pPr marL="342900" indent="-342900">
              <a:lnSpc>
                <a:spcPct val="100000"/>
              </a:lnSpc>
              <a:buFont typeface="+mj-lt"/>
              <a:buAutoNum type="arabicPeriod" startAt="6"/>
            </a:pPr>
            <a:r>
              <a:rPr lang="nl-NL" sz="2000" dirty="0">
                <a:cs typeface="Calibri Light"/>
              </a:rPr>
              <a:t>Plenaire afsluiting</a:t>
            </a:r>
          </a:p>
        </p:txBody>
      </p:sp>
    </p:spTree>
    <p:extLst>
      <p:ext uri="{BB962C8B-B14F-4D97-AF65-F5344CB8AC3E}">
        <p14:creationId xmlns:p14="http://schemas.microsoft.com/office/powerpoint/2010/main" val="4217816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11751B4-B4BE-9E6C-6593-5293EDEAE029}"/>
              </a:ext>
            </a:extLst>
          </p:cNvPr>
          <p:cNvPicPr>
            <a:picLocks noChangeAspect="1"/>
          </p:cNvPicPr>
          <p:nvPr/>
        </p:nvPicPr>
        <p:blipFill>
          <a:blip r:embed="rId2"/>
          <a:stretch>
            <a:fillRect/>
          </a:stretch>
        </p:blipFill>
        <p:spPr>
          <a:xfrm>
            <a:off x="0" y="13551"/>
            <a:ext cx="12192000" cy="6830897"/>
          </a:xfrm>
          <a:prstGeom prst="rect">
            <a:avLst/>
          </a:prstGeom>
        </p:spPr>
      </p:pic>
    </p:spTree>
    <p:extLst>
      <p:ext uri="{BB962C8B-B14F-4D97-AF65-F5344CB8AC3E}">
        <p14:creationId xmlns:p14="http://schemas.microsoft.com/office/powerpoint/2010/main" val="2517083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F127E36-317D-ED6D-4177-EC938BFFDE43}"/>
              </a:ext>
            </a:extLst>
          </p:cNvPr>
          <p:cNvPicPr>
            <a:picLocks noChangeAspect="1"/>
          </p:cNvPicPr>
          <p:nvPr/>
        </p:nvPicPr>
        <p:blipFill>
          <a:blip r:embed="rId2"/>
          <a:stretch>
            <a:fillRect/>
          </a:stretch>
        </p:blipFill>
        <p:spPr>
          <a:xfrm>
            <a:off x="0" y="11400"/>
            <a:ext cx="12192000" cy="6835200"/>
          </a:xfrm>
          <a:prstGeom prst="rect">
            <a:avLst/>
          </a:prstGeom>
        </p:spPr>
      </p:pic>
    </p:spTree>
    <p:extLst>
      <p:ext uri="{BB962C8B-B14F-4D97-AF65-F5344CB8AC3E}">
        <p14:creationId xmlns:p14="http://schemas.microsoft.com/office/powerpoint/2010/main" val="22343075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6D1AA26-F9C4-0802-E350-32FF63CECCBE}"/>
              </a:ext>
            </a:extLst>
          </p:cNvPr>
          <p:cNvPicPr>
            <a:picLocks noChangeAspect="1"/>
          </p:cNvPicPr>
          <p:nvPr/>
        </p:nvPicPr>
        <p:blipFill>
          <a:blip r:embed="rId2"/>
          <a:stretch>
            <a:fillRect/>
          </a:stretch>
        </p:blipFill>
        <p:spPr>
          <a:xfrm>
            <a:off x="0" y="3117"/>
            <a:ext cx="12192000" cy="6851766"/>
          </a:xfrm>
          <a:prstGeom prst="rect">
            <a:avLst/>
          </a:prstGeom>
        </p:spPr>
      </p:pic>
    </p:spTree>
    <p:extLst>
      <p:ext uri="{BB962C8B-B14F-4D97-AF65-F5344CB8AC3E}">
        <p14:creationId xmlns:p14="http://schemas.microsoft.com/office/powerpoint/2010/main" val="802105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A59F77C-6735-C009-9FA9-FD5A0DA8D82C}"/>
              </a:ext>
            </a:extLst>
          </p:cNvPr>
          <p:cNvPicPr>
            <a:picLocks noChangeAspect="1"/>
          </p:cNvPicPr>
          <p:nvPr/>
        </p:nvPicPr>
        <p:blipFill>
          <a:blip r:embed="rId2"/>
          <a:stretch>
            <a:fillRect/>
          </a:stretch>
        </p:blipFill>
        <p:spPr>
          <a:xfrm>
            <a:off x="0" y="13320"/>
            <a:ext cx="12192000" cy="6831360"/>
          </a:xfrm>
          <a:prstGeom prst="rect">
            <a:avLst/>
          </a:prstGeom>
        </p:spPr>
      </p:pic>
    </p:spTree>
    <p:extLst>
      <p:ext uri="{BB962C8B-B14F-4D97-AF65-F5344CB8AC3E}">
        <p14:creationId xmlns:p14="http://schemas.microsoft.com/office/powerpoint/2010/main" val="2599529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6404BA-CFD5-743A-B3AE-CF76377D22FF}"/>
              </a:ext>
            </a:extLst>
          </p:cNvPr>
          <p:cNvPicPr>
            <a:picLocks noChangeAspect="1"/>
          </p:cNvPicPr>
          <p:nvPr/>
        </p:nvPicPr>
        <p:blipFill>
          <a:blip r:embed="rId2"/>
          <a:stretch>
            <a:fillRect/>
          </a:stretch>
        </p:blipFill>
        <p:spPr>
          <a:xfrm>
            <a:off x="0" y="8871"/>
            <a:ext cx="12192000" cy="6840257"/>
          </a:xfrm>
          <a:prstGeom prst="rect">
            <a:avLst/>
          </a:prstGeom>
        </p:spPr>
      </p:pic>
    </p:spTree>
    <p:extLst>
      <p:ext uri="{BB962C8B-B14F-4D97-AF65-F5344CB8AC3E}">
        <p14:creationId xmlns:p14="http://schemas.microsoft.com/office/powerpoint/2010/main" val="3841712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55E65FA-7E75-8479-F6D2-03333792026E}"/>
              </a:ext>
            </a:extLst>
          </p:cNvPr>
          <p:cNvPicPr>
            <a:picLocks noChangeAspect="1"/>
          </p:cNvPicPr>
          <p:nvPr/>
        </p:nvPicPr>
        <p:blipFill>
          <a:blip r:embed="rId2"/>
          <a:stretch>
            <a:fillRect/>
          </a:stretch>
        </p:blipFill>
        <p:spPr>
          <a:xfrm>
            <a:off x="24608" y="0"/>
            <a:ext cx="12142784" cy="6858000"/>
          </a:xfrm>
          <a:prstGeom prst="rect">
            <a:avLst/>
          </a:prstGeom>
        </p:spPr>
      </p:pic>
      <p:sp>
        <p:nvSpPr>
          <p:cNvPr id="2" name="Rechthoek 1">
            <a:extLst>
              <a:ext uri="{FF2B5EF4-FFF2-40B4-BE49-F238E27FC236}">
                <a16:creationId xmlns:a16="http://schemas.microsoft.com/office/drawing/2014/main" id="{DF6F78AB-1FB0-7A5A-B7B7-E740C3D37D36}"/>
              </a:ext>
            </a:extLst>
          </p:cNvPr>
          <p:cNvSpPr/>
          <p:nvPr/>
        </p:nvSpPr>
        <p:spPr>
          <a:xfrm>
            <a:off x="5976940" y="4171950"/>
            <a:ext cx="5491162" cy="1719263"/>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nl-NL" b="1" dirty="0"/>
              <a:t>Opmerkingen</a:t>
            </a:r>
          </a:p>
          <a:p>
            <a:pPr marL="342900" indent="-342900">
              <a:buFont typeface="+mj-lt"/>
              <a:buAutoNum type="arabicPeriod"/>
            </a:pPr>
            <a:r>
              <a:rPr lang="nl-NL" dirty="0"/>
              <a:t>Er zijn kanttekeningen gemaakt bij de normeringen.</a:t>
            </a:r>
          </a:p>
          <a:p>
            <a:pPr marL="342900" indent="-342900">
              <a:buFont typeface="+mj-lt"/>
              <a:buAutoNum type="arabicPeriod"/>
            </a:pPr>
            <a:r>
              <a:rPr lang="nl-NL" dirty="0"/>
              <a:t>De </a:t>
            </a:r>
            <a:r>
              <a:rPr lang="nl-NL"/>
              <a:t>raden geven aan </a:t>
            </a:r>
            <a:r>
              <a:rPr lang="nl-NL" dirty="0"/>
              <a:t>het gesprek omtrent dit onderwerp te willen intensiveren.</a:t>
            </a:r>
          </a:p>
        </p:txBody>
      </p:sp>
    </p:spTree>
    <p:extLst>
      <p:ext uri="{BB962C8B-B14F-4D97-AF65-F5344CB8AC3E}">
        <p14:creationId xmlns:p14="http://schemas.microsoft.com/office/powerpoint/2010/main" val="1954829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97175-8D6F-EC35-7295-5FEEF2D7F4C5}"/>
              </a:ext>
            </a:extLst>
          </p:cNvPr>
          <p:cNvSpPr>
            <a:spLocks noGrp="1"/>
          </p:cNvSpPr>
          <p:nvPr>
            <p:ph type="title"/>
          </p:nvPr>
        </p:nvSpPr>
        <p:spPr>
          <a:xfrm>
            <a:off x="415534" y="1381672"/>
            <a:ext cx="11145794" cy="704335"/>
          </a:xfrm>
        </p:spPr>
        <p:txBody>
          <a:bodyPr anchor="ctr">
            <a:normAutofit/>
          </a:bodyPr>
          <a:lstStyle/>
          <a:p>
            <a:r>
              <a:rPr lang="nl-NL" dirty="0"/>
              <a:t>Deelsessie 2 - Beleidsinformatie</a:t>
            </a:r>
            <a:endParaRPr lang="nl-NL" sz="2800" b="0" noProof="1">
              <a:cs typeface="Calibri"/>
            </a:endParaRPr>
          </a:p>
        </p:txBody>
      </p:sp>
      <p:sp>
        <p:nvSpPr>
          <p:cNvPr id="7" name="Tijdelijke aanduiding voor inhoud 3">
            <a:extLst>
              <a:ext uri="{FF2B5EF4-FFF2-40B4-BE49-F238E27FC236}">
                <a16:creationId xmlns:a16="http://schemas.microsoft.com/office/drawing/2014/main" id="{1B34052F-5B36-AFB2-CC0D-9A4F29DC7F3A}"/>
              </a:ext>
            </a:extLst>
          </p:cNvPr>
          <p:cNvSpPr txBox="1">
            <a:spLocks/>
          </p:cNvSpPr>
          <p:nvPr/>
        </p:nvSpPr>
        <p:spPr>
          <a:xfrm>
            <a:off x="415534" y="2183541"/>
            <a:ext cx="11179699" cy="40886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None/>
            </a:pPr>
            <a:br>
              <a:rPr lang="nl-NL" dirty="0"/>
            </a:br>
            <a:r>
              <a:rPr lang="nl-NL" dirty="0"/>
              <a:t>Wat is beleidsinformatie?</a:t>
            </a:r>
          </a:p>
        </p:txBody>
      </p:sp>
    </p:spTree>
    <p:extLst>
      <p:ext uri="{BB962C8B-B14F-4D97-AF65-F5344CB8AC3E}">
        <p14:creationId xmlns:p14="http://schemas.microsoft.com/office/powerpoint/2010/main" val="1731870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97175-8D6F-EC35-7295-5FEEF2D7F4C5}"/>
              </a:ext>
            </a:extLst>
          </p:cNvPr>
          <p:cNvSpPr>
            <a:spLocks noGrp="1"/>
          </p:cNvSpPr>
          <p:nvPr>
            <p:ph type="title"/>
          </p:nvPr>
        </p:nvSpPr>
        <p:spPr>
          <a:xfrm>
            <a:off x="415534" y="1381672"/>
            <a:ext cx="11145794" cy="704335"/>
          </a:xfrm>
        </p:spPr>
        <p:txBody>
          <a:bodyPr anchor="ctr">
            <a:normAutofit/>
          </a:bodyPr>
          <a:lstStyle/>
          <a:p>
            <a:r>
              <a:rPr lang="nl-NL" dirty="0"/>
              <a:t>Beleidsinformatie - stellingen</a:t>
            </a:r>
            <a:endParaRPr lang="nl-NL" sz="2800" b="0" noProof="1">
              <a:cs typeface="Calibri"/>
            </a:endParaRPr>
          </a:p>
        </p:txBody>
      </p:sp>
      <p:sp>
        <p:nvSpPr>
          <p:cNvPr id="7" name="Tijdelijke aanduiding voor inhoud 3">
            <a:extLst>
              <a:ext uri="{FF2B5EF4-FFF2-40B4-BE49-F238E27FC236}">
                <a16:creationId xmlns:a16="http://schemas.microsoft.com/office/drawing/2014/main" id="{1B34052F-5B36-AFB2-CC0D-9A4F29DC7F3A}"/>
              </a:ext>
            </a:extLst>
          </p:cNvPr>
          <p:cNvSpPr txBox="1">
            <a:spLocks/>
          </p:cNvSpPr>
          <p:nvPr/>
        </p:nvSpPr>
        <p:spPr>
          <a:xfrm>
            <a:off x="522249" y="2088291"/>
            <a:ext cx="11179699" cy="408867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1" i="1" kern="1200" baseline="0">
                <a:solidFill>
                  <a:schemeClr val="accent5"/>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b="0" i="1" u="sng" kern="1200" baseline="0">
                <a:solidFill>
                  <a:schemeClr val="accent5"/>
                </a:solidFill>
                <a:uFill>
                  <a:solidFill>
                    <a:schemeClr val="accent5"/>
                  </a:solidFill>
                </a:u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nl-NL" dirty="0"/>
              <a:t> nieuwe regelingen worden te laat bekend gemaakt</a:t>
            </a:r>
          </a:p>
          <a:p>
            <a:pPr>
              <a:lnSpc>
                <a:spcPct val="200000"/>
              </a:lnSpc>
            </a:pPr>
            <a:r>
              <a:rPr lang="nl-NL" dirty="0"/>
              <a:t>er worden teveel open vragen gesteld</a:t>
            </a:r>
          </a:p>
          <a:p>
            <a:pPr>
              <a:lnSpc>
                <a:spcPct val="200000"/>
              </a:lnSpc>
            </a:pPr>
            <a:r>
              <a:rPr lang="nl-NL" dirty="0"/>
              <a:t>er wordt teveel beleidsinformatie opgevraagd; er gaat nooit wat af</a:t>
            </a:r>
          </a:p>
          <a:p>
            <a:pPr>
              <a:lnSpc>
                <a:spcPct val="200000"/>
              </a:lnSpc>
            </a:pPr>
            <a:r>
              <a:rPr lang="nl-NL" dirty="0"/>
              <a:t>er gebeurt niets met de opgevraagde informatie</a:t>
            </a:r>
          </a:p>
          <a:p>
            <a:pPr>
              <a:lnSpc>
                <a:spcPct val="200000"/>
              </a:lnSpc>
            </a:pPr>
            <a:r>
              <a:rPr lang="nl-NL" dirty="0"/>
              <a:t>er is geen terugkoppeling over de uitkomsten van de opvraag</a:t>
            </a:r>
          </a:p>
          <a:p>
            <a:pPr>
              <a:lnSpc>
                <a:spcPct val="200000"/>
              </a:lnSpc>
            </a:pPr>
            <a:r>
              <a:rPr lang="nl-NL" dirty="0"/>
              <a:t>de huidige opvraag leidt tot non-informatie</a:t>
            </a:r>
          </a:p>
        </p:txBody>
      </p:sp>
    </p:spTree>
    <p:extLst>
      <p:ext uri="{BB962C8B-B14F-4D97-AF65-F5344CB8AC3E}">
        <p14:creationId xmlns:p14="http://schemas.microsoft.com/office/powerpoint/2010/main" val="25726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up)">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up)">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up)">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AC30ADC-AA19-0990-D52B-8C832D4285D8}"/>
              </a:ext>
            </a:extLst>
          </p:cNvPr>
          <p:cNvSpPr txBox="1"/>
          <p:nvPr/>
        </p:nvSpPr>
        <p:spPr>
          <a:xfrm>
            <a:off x="716348" y="1257454"/>
            <a:ext cx="10857657" cy="4339650"/>
          </a:xfrm>
          <a:prstGeom prst="rect">
            <a:avLst/>
          </a:prstGeom>
          <a:noFill/>
        </p:spPr>
        <p:txBody>
          <a:bodyPr wrap="square" rtlCol="0">
            <a:spAutoFit/>
          </a:bodyPr>
          <a:lstStyle/>
          <a:p>
            <a:r>
              <a:rPr lang="nl-NL" b="1" dirty="0">
                <a:solidFill>
                  <a:schemeClr val="accent5"/>
                </a:solidFill>
                <a:latin typeface="+mj-lt"/>
              </a:rPr>
              <a:t>Opmerkingen </a:t>
            </a:r>
            <a:br>
              <a:rPr lang="nl-NL" b="1" dirty="0">
                <a:solidFill>
                  <a:schemeClr val="accent5"/>
                </a:solidFill>
                <a:latin typeface="+mj-lt"/>
              </a:rPr>
            </a:br>
            <a:endParaRPr lang="nl-NL" b="1" dirty="0">
              <a:solidFill>
                <a:schemeClr val="accent5"/>
              </a:solidFill>
              <a:latin typeface="+mj-lt"/>
            </a:endParaRPr>
          </a:p>
          <a:p>
            <a:r>
              <a:rPr lang="nl-NL" sz="1600" dirty="0">
                <a:latin typeface="+mj-lt"/>
              </a:rPr>
              <a:t>In de discussie komt naar voren dat beleidsinformatie vaak niet serieus genomen wordt en dat maatschappelijke thema's soms slechts vluchtig in verantwoordingsdocumenten aan bod komen of zelfs vergeten worden. Er wordt aangegeven dat beleidsinformatie vaak wordt gevraagd zonder duidelijke reden. </a:t>
            </a:r>
          </a:p>
          <a:p>
            <a:endParaRPr lang="nl-NL" sz="1600" dirty="0">
              <a:latin typeface="+mj-lt"/>
            </a:endParaRPr>
          </a:p>
          <a:p>
            <a:r>
              <a:rPr lang="nl-NL" sz="1600" dirty="0">
                <a:latin typeface="+mj-lt"/>
              </a:rPr>
              <a:t>Er is een behoefte aan meer gerichte en duidelijke informatie over het nut en de prioriteit van de opgevraagde informatie. Regelingen worden vaak te laat bekendgemaakt, wat leidt tot inefficiënties. Er is ook kritiek op het feit dat beleidsinformatie vaak niet goed wordt geëvalueerd of, zelfs als het duidelijk is dat de opvraag niet nuttig is, aangepast. Het idee wordt geopperd om de PDCA-cyclus (Plan-Do-Check-Act) meer toe te passen op beleidsinformatie, zodat er continue evaluatie en verbetering plaatsvindt. Tot slot wordt benadrukt dat het belangrijk is om beleidsinformatie te verzamelen die daadwerkelijk bijdraagt aan de doelstellingen en niet alleen omwille van de noodzaak van verantwoording. </a:t>
            </a:r>
          </a:p>
          <a:p>
            <a:endParaRPr lang="nl-NL" sz="1600" dirty="0">
              <a:latin typeface="+mj-lt"/>
            </a:endParaRPr>
          </a:p>
          <a:p>
            <a:r>
              <a:rPr lang="nl-NL" sz="1600" dirty="0">
                <a:latin typeface="+mj-lt"/>
              </a:rPr>
              <a:t>Om verbeteringen kans van slagen te geven, lijkt een volledige RESET de aangewezen methode.</a:t>
            </a:r>
            <a:endParaRPr lang="nl-NL" sz="1600" b="1" dirty="0">
              <a:latin typeface="+mj-lt"/>
            </a:endParaRPr>
          </a:p>
          <a:p>
            <a:endParaRPr lang="nl-NL" sz="1600" dirty="0">
              <a:latin typeface="+mj-lt"/>
            </a:endParaRPr>
          </a:p>
          <a:p>
            <a:r>
              <a:rPr lang="nl-NL" sz="1600" dirty="0">
                <a:latin typeface="+mj-lt"/>
              </a:rPr>
              <a:t>Beleidsinformatie is ‘alles wat de minister nodig heeft om haar/zijn werk te doen’. Zo beschouwd zijn verantwoordingsgegevens ook beleidsinformatie waar afhankelijk van wat nodig wordt geacht, eisen (zoals assurance) aan kunnen worden gesteld. </a:t>
            </a:r>
            <a:endParaRPr lang="nl-NL" sz="1600" b="1" dirty="0">
              <a:solidFill>
                <a:schemeClr val="accent5"/>
              </a:solidFill>
              <a:latin typeface="+mj-lt"/>
            </a:endParaRPr>
          </a:p>
        </p:txBody>
      </p:sp>
    </p:spTree>
    <p:extLst>
      <p:ext uri="{BB962C8B-B14F-4D97-AF65-F5344CB8AC3E}">
        <p14:creationId xmlns:p14="http://schemas.microsoft.com/office/powerpoint/2010/main" val="4116890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t_p_MessagesTitle_1_2745904_0_1_0_0_1_0_0_1_[3]">
            <a:extLst>
              <a:ext uri="{FF2B5EF4-FFF2-40B4-BE49-F238E27FC236}">
                <a16:creationId xmlns:a16="http://schemas.microsoft.com/office/drawing/2014/main" id="{0D4B724C-C854-A9D6-8582-17B665ADA8BE}"/>
              </a:ext>
            </a:extLst>
          </p:cNvPr>
          <p:cNvSpPr txBox="1">
            <a:spLocks/>
          </p:cNvSpPr>
          <p:nvPr/>
        </p:nvSpPr>
        <p:spPr>
          <a:xfrm>
            <a:off x="-1325447" y="1053601"/>
            <a:ext cx="11145794" cy="11244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chemeClr val="accent5"/>
                </a:solidFill>
                <a:latin typeface="Calibri" panose="020F0502020204030204" pitchFamily="34" charset="0"/>
                <a:ea typeface="+mj-ea"/>
                <a:cs typeface="+mj-cs"/>
              </a:defRPr>
            </a:lvl1pPr>
          </a:lstStyle>
          <a:p>
            <a:r>
              <a:rPr lang="nl-NL" sz="4000" dirty="0"/>
              <a:t>Wat is jouw ideale toekomstbeeld?</a:t>
            </a:r>
            <a:r>
              <a:rPr lang="nl-NL" sz="4000" b="0" dirty="0"/>
              <a:t> </a:t>
            </a:r>
            <a:endParaRPr lang="nl-NL" sz="4000" dirty="0"/>
          </a:p>
        </p:txBody>
      </p:sp>
      <p:sp>
        <p:nvSpPr>
          <p:cNvPr id="11" name="Tekstvak 10">
            <a:extLst>
              <a:ext uri="{FF2B5EF4-FFF2-40B4-BE49-F238E27FC236}">
                <a16:creationId xmlns:a16="http://schemas.microsoft.com/office/drawing/2014/main" id="{B4E775DC-4C61-18A8-4152-6A60A53B3878}"/>
              </a:ext>
            </a:extLst>
          </p:cNvPr>
          <p:cNvSpPr txBox="1"/>
          <p:nvPr/>
        </p:nvSpPr>
        <p:spPr>
          <a:xfrm>
            <a:off x="539962" y="2754984"/>
            <a:ext cx="2624138" cy="3108543"/>
          </a:xfrm>
          <a:prstGeom prst="rect">
            <a:avLst/>
          </a:prstGeom>
          <a:noFill/>
        </p:spPr>
        <p:txBody>
          <a:bodyPr wrap="square">
            <a:spAutoFit/>
          </a:bodyPr>
          <a:lstStyle/>
          <a:p>
            <a:pPr marL="342900" indent="-342900">
              <a:buFont typeface="+mj-lt"/>
              <a:buAutoNum type="arabicPeriod"/>
            </a:pPr>
            <a:r>
              <a:rPr lang="nl-NL" sz="1400" dirty="0"/>
              <a:t>Lange termijn</a:t>
            </a:r>
          </a:p>
          <a:p>
            <a:pPr marL="342900" indent="-342900">
              <a:buFont typeface="+mj-lt"/>
              <a:buAutoNum type="arabicPeriod"/>
            </a:pPr>
            <a:r>
              <a:rPr lang="nl-NL" sz="1400" dirty="0"/>
              <a:t>Geef aan waarvoor</a:t>
            </a:r>
          </a:p>
          <a:p>
            <a:pPr marL="342900" indent="-342900">
              <a:buFont typeface="+mj-lt"/>
              <a:buAutoNum type="arabicPeriod"/>
            </a:pPr>
            <a:r>
              <a:rPr lang="nl-NL" sz="1400" dirty="0"/>
              <a:t>Helder wat gewenst wordt</a:t>
            </a:r>
          </a:p>
          <a:p>
            <a:pPr marL="342900" indent="-342900">
              <a:buFont typeface="+mj-lt"/>
              <a:buAutoNum type="arabicPeriod"/>
            </a:pPr>
            <a:r>
              <a:rPr lang="nl-NL" sz="1400" dirty="0" err="1"/>
              <a:t>Verantw</a:t>
            </a:r>
            <a:r>
              <a:rPr lang="nl-NL" sz="1400" dirty="0"/>
              <a:t> bestuursniveau</a:t>
            </a:r>
          </a:p>
          <a:p>
            <a:pPr marL="342900" indent="-342900">
              <a:buFont typeface="+mj-lt"/>
              <a:buAutoNum type="arabicPeriod"/>
            </a:pPr>
            <a:r>
              <a:rPr lang="nl-NL" sz="1400" dirty="0"/>
              <a:t>alleen nood in </a:t>
            </a:r>
            <a:r>
              <a:rPr lang="nl-NL" sz="1400" dirty="0" err="1"/>
              <a:t>Xbrl</a:t>
            </a:r>
            <a:endParaRPr lang="nl-NL" sz="1400" dirty="0"/>
          </a:p>
          <a:p>
            <a:pPr marL="342900" indent="-342900">
              <a:buFont typeface="+mj-lt"/>
              <a:buAutoNum type="arabicPeriod"/>
            </a:pPr>
            <a:r>
              <a:rPr lang="nl-NL" sz="1400" dirty="0"/>
              <a:t>Eenvoud, helderheid, </a:t>
            </a:r>
            <a:r>
              <a:rPr lang="nl-NL" sz="1400" dirty="0" err="1"/>
              <a:t>same</a:t>
            </a:r>
            <a:endParaRPr lang="nl-NL" sz="1400" dirty="0"/>
          </a:p>
          <a:p>
            <a:pPr marL="342900" indent="-342900">
              <a:buFont typeface="+mj-lt"/>
              <a:buAutoNum type="arabicPeriod"/>
            </a:pPr>
            <a:r>
              <a:rPr lang="nl-NL" sz="1400" dirty="0"/>
              <a:t>Beperkte hoeveelheid</a:t>
            </a:r>
          </a:p>
          <a:p>
            <a:pPr marL="342900" indent="-342900">
              <a:buFont typeface="+mj-lt"/>
              <a:buAutoNum type="arabicPeriod"/>
            </a:pPr>
            <a:r>
              <a:rPr lang="nl-NL" sz="1400" dirty="0"/>
              <a:t>Waarom en waarvoor</a:t>
            </a:r>
          </a:p>
          <a:p>
            <a:pPr marL="342900" indent="-342900">
              <a:buFont typeface="+mj-lt"/>
              <a:buAutoNum type="arabicPeriod"/>
            </a:pPr>
            <a:r>
              <a:rPr lang="nl-NL" sz="1400" dirty="0"/>
              <a:t>Helder adequaat resultaat</a:t>
            </a:r>
          </a:p>
          <a:p>
            <a:pPr marL="342900" indent="-342900">
              <a:buFont typeface="+mj-lt"/>
              <a:buAutoNum type="arabicPeriod"/>
            </a:pPr>
            <a:r>
              <a:rPr lang="nl-NL" sz="1400" dirty="0"/>
              <a:t>Resultaat terug naar veld</a:t>
            </a:r>
          </a:p>
          <a:p>
            <a:pPr marL="342900" indent="-342900">
              <a:buFont typeface="+mj-lt"/>
              <a:buAutoNum type="arabicPeriod"/>
            </a:pPr>
            <a:r>
              <a:rPr lang="nl-NL" sz="1400" dirty="0"/>
              <a:t>Doelmatig</a:t>
            </a:r>
          </a:p>
          <a:p>
            <a:pPr marL="342900" indent="-342900">
              <a:buFont typeface="+mj-lt"/>
              <a:buAutoNum type="arabicPeriod"/>
            </a:pPr>
            <a:r>
              <a:rPr lang="nl-NL" sz="1400" dirty="0"/>
              <a:t>Input ophalen </a:t>
            </a:r>
          </a:p>
          <a:p>
            <a:pPr marL="342900" indent="-342900">
              <a:buFont typeface="+mj-lt"/>
              <a:buAutoNum type="arabicPeriod"/>
            </a:pPr>
            <a:r>
              <a:rPr lang="nl-NL" sz="1400" dirty="0"/>
              <a:t>Uitvoering gekoppeld </a:t>
            </a:r>
          </a:p>
          <a:p>
            <a:pPr marL="342900" indent="-342900">
              <a:buFont typeface="+mj-lt"/>
              <a:buAutoNum type="arabicPeriod"/>
            </a:pPr>
            <a:r>
              <a:rPr lang="nl-NL" sz="1400" dirty="0"/>
              <a:t>Niet te veel</a:t>
            </a:r>
          </a:p>
        </p:txBody>
      </p:sp>
      <p:sp>
        <p:nvSpPr>
          <p:cNvPr id="12" name="Tekstvak 11">
            <a:extLst>
              <a:ext uri="{FF2B5EF4-FFF2-40B4-BE49-F238E27FC236}">
                <a16:creationId xmlns:a16="http://schemas.microsoft.com/office/drawing/2014/main" id="{82FEDDB8-D2F2-3533-F8A7-5741124219BB}"/>
              </a:ext>
            </a:extLst>
          </p:cNvPr>
          <p:cNvSpPr txBox="1"/>
          <p:nvPr/>
        </p:nvSpPr>
        <p:spPr>
          <a:xfrm>
            <a:off x="3032216" y="2750654"/>
            <a:ext cx="2624138" cy="3108543"/>
          </a:xfrm>
          <a:prstGeom prst="rect">
            <a:avLst/>
          </a:prstGeom>
          <a:noFill/>
        </p:spPr>
        <p:txBody>
          <a:bodyPr wrap="square">
            <a:spAutoFit/>
          </a:bodyPr>
          <a:lstStyle/>
          <a:p>
            <a:pPr marL="342900" indent="-342900">
              <a:buFont typeface="+mj-lt"/>
              <a:buAutoNum type="arabicPeriod" startAt="15"/>
            </a:pPr>
            <a:r>
              <a:rPr lang="nl-NL" sz="1400" dirty="0"/>
              <a:t>Onderzoek betrekken </a:t>
            </a:r>
          </a:p>
          <a:p>
            <a:pPr marL="342900" indent="-342900">
              <a:buFont typeface="+mj-lt"/>
              <a:buAutoNum type="arabicPeriod" startAt="15"/>
            </a:pPr>
            <a:r>
              <a:rPr lang="nl-NL" sz="1400" dirty="0"/>
              <a:t>Best practice </a:t>
            </a:r>
          </a:p>
          <a:p>
            <a:pPr marL="342900" indent="-342900">
              <a:buFont typeface="+mj-lt"/>
              <a:buAutoNum type="arabicPeriod" startAt="15"/>
            </a:pPr>
            <a:r>
              <a:rPr lang="nl-NL" sz="1400" dirty="0"/>
              <a:t>Focus</a:t>
            </a:r>
          </a:p>
          <a:p>
            <a:pPr marL="342900" indent="-342900">
              <a:buFont typeface="+mj-lt"/>
              <a:buAutoNum type="arabicPeriod" startAt="15"/>
            </a:pPr>
            <a:r>
              <a:rPr lang="nl-NL" sz="1400" dirty="0"/>
              <a:t>Meerjarig</a:t>
            </a:r>
          </a:p>
          <a:p>
            <a:pPr marL="342900" indent="-342900">
              <a:buFont typeface="+mj-lt"/>
              <a:buAutoNum type="arabicPeriod" startAt="15"/>
            </a:pPr>
            <a:r>
              <a:rPr lang="nl-NL" sz="1400" dirty="0"/>
              <a:t>Voorafgaande afstemming</a:t>
            </a:r>
          </a:p>
          <a:p>
            <a:pPr marL="342900" indent="-342900">
              <a:buFont typeface="+mj-lt"/>
              <a:buAutoNum type="arabicPeriod" startAt="15"/>
            </a:pPr>
            <a:r>
              <a:rPr lang="nl-NL" sz="1400" dirty="0"/>
              <a:t>Gerichte vraagstelling</a:t>
            </a:r>
          </a:p>
          <a:p>
            <a:pPr marL="342900" indent="-342900">
              <a:buFont typeface="+mj-lt"/>
              <a:buAutoNum type="arabicPeriod" startAt="15"/>
            </a:pPr>
            <a:r>
              <a:rPr lang="nl-NL" sz="1400" dirty="0"/>
              <a:t>Dat het effect heeft</a:t>
            </a:r>
          </a:p>
          <a:p>
            <a:pPr marL="342900" indent="-342900">
              <a:buFont typeface="+mj-lt"/>
              <a:buAutoNum type="arabicPeriod" startAt="15"/>
            </a:pPr>
            <a:r>
              <a:rPr lang="nl-NL" sz="1400" dirty="0"/>
              <a:t>Anticiperen op uitkomsten</a:t>
            </a:r>
          </a:p>
          <a:p>
            <a:pPr marL="342900" indent="-342900">
              <a:buFont typeface="+mj-lt"/>
              <a:buAutoNum type="arabicPeriod" startAt="15"/>
            </a:pPr>
            <a:r>
              <a:rPr lang="nl-NL" sz="1400" dirty="0"/>
              <a:t>Focus</a:t>
            </a:r>
          </a:p>
          <a:p>
            <a:pPr marL="342900" indent="-342900">
              <a:buFont typeface="+mj-lt"/>
              <a:buAutoNum type="arabicPeriod" startAt="15"/>
            </a:pPr>
            <a:r>
              <a:rPr lang="nl-NL" sz="1400" dirty="0"/>
              <a:t>Transparante motivatie</a:t>
            </a:r>
          </a:p>
          <a:p>
            <a:pPr marL="342900" indent="-342900">
              <a:buFont typeface="+mj-lt"/>
              <a:buAutoNum type="arabicPeriod" startAt="15"/>
            </a:pPr>
            <a:r>
              <a:rPr lang="nl-NL" sz="1400" dirty="0"/>
              <a:t>Alleen dat wat echt nodig</a:t>
            </a:r>
          </a:p>
          <a:p>
            <a:pPr marL="342900" indent="-342900">
              <a:buFont typeface="+mj-lt"/>
              <a:buAutoNum type="arabicPeriod" startAt="15"/>
            </a:pPr>
            <a:r>
              <a:rPr lang="nl-NL" sz="1400" dirty="0"/>
              <a:t>Opnemen in BV</a:t>
            </a:r>
          </a:p>
          <a:p>
            <a:pPr marL="342900" indent="-342900">
              <a:buFont typeface="+mj-lt"/>
              <a:buAutoNum type="arabicPeriod" startAt="15"/>
            </a:pPr>
            <a:r>
              <a:rPr lang="nl-NL" sz="1400" dirty="0"/>
              <a:t>Helder waarom</a:t>
            </a:r>
          </a:p>
          <a:p>
            <a:pPr marL="342900" indent="-342900">
              <a:buFont typeface="+mj-lt"/>
              <a:buAutoNum type="arabicPeriod" startAt="15"/>
            </a:pPr>
            <a:r>
              <a:rPr lang="nl-NL" sz="1400" dirty="0"/>
              <a:t>Inhoudsvol</a:t>
            </a:r>
          </a:p>
        </p:txBody>
      </p:sp>
      <p:sp>
        <p:nvSpPr>
          <p:cNvPr id="13" name="Tekstvak 12">
            <a:extLst>
              <a:ext uri="{FF2B5EF4-FFF2-40B4-BE49-F238E27FC236}">
                <a16:creationId xmlns:a16="http://schemas.microsoft.com/office/drawing/2014/main" id="{B4424641-7BD5-9919-7E6B-604D32D143C7}"/>
              </a:ext>
            </a:extLst>
          </p:cNvPr>
          <p:cNvSpPr txBox="1"/>
          <p:nvPr/>
        </p:nvSpPr>
        <p:spPr>
          <a:xfrm>
            <a:off x="474020" y="2285247"/>
            <a:ext cx="2624138" cy="369332"/>
          </a:xfrm>
          <a:prstGeom prst="rect">
            <a:avLst/>
          </a:prstGeom>
          <a:noFill/>
        </p:spPr>
        <p:txBody>
          <a:bodyPr wrap="square">
            <a:spAutoFit/>
          </a:bodyPr>
          <a:lstStyle/>
          <a:p>
            <a:r>
              <a:rPr lang="nl-NL" dirty="0"/>
              <a:t>U</a:t>
            </a:r>
            <a:r>
              <a:rPr lang="nl-NL" sz="1800" b="0" dirty="0"/>
              <a:t>itkomst Sendsteps</a:t>
            </a:r>
            <a:endParaRPr lang="nl-NL" dirty="0"/>
          </a:p>
        </p:txBody>
      </p:sp>
      <p:sp>
        <p:nvSpPr>
          <p:cNvPr id="14" name="Tekstvak 13">
            <a:extLst>
              <a:ext uri="{FF2B5EF4-FFF2-40B4-BE49-F238E27FC236}">
                <a16:creationId xmlns:a16="http://schemas.microsoft.com/office/drawing/2014/main" id="{E5B0D42B-67F5-3427-6B61-5FA2292CDB9C}"/>
              </a:ext>
            </a:extLst>
          </p:cNvPr>
          <p:cNvSpPr txBox="1"/>
          <p:nvPr/>
        </p:nvSpPr>
        <p:spPr>
          <a:xfrm>
            <a:off x="5585154" y="2729943"/>
            <a:ext cx="2624138" cy="3108543"/>
          </a:xfrm>
          <a:prstGeom prst="rect">
            <a:avLst/>
          </a:prstGeom>
          <a:noFill/>
        </p:spPr>
        <p:txBody>
          <a:bodyPr wrap="square">
            <a:spAutoFit/>
          </a:bodyPr>
          <a:lstStyle/>
          <a:p>
            <a:pPr marL="342900" indent="-342900">
              <a:buFont typeface="+mj-lt"/>
              <a:buAutoNum type="arabicPeriod" startAt="29"/>
            </a:pPr>
            <a:r>
              <a:rPr lang="nl-NL" sz="1400" dirty="0"/>
              <a:t>Automatisch verantwoorden</a:t>
            </a:r>
          </a:p>
          <a:p>
            <a:pPr marL="342900" indent="-342900">
              <a:buFont typeface="+mj-lt"/>
              <a:buAutoNum type="arabicPeriod" startAt="29"/>
            </a:pPr>
            <a:r>
              <a:rPr lang="nl-NL" sz="1400" dirty="0"/>
              <a:t>Geen overbodige info </a:t>
            </a:r>
          </a:p>
          <a:p>
            <a:pPr marL="342900" indent="-342900">
              <a:buFont typeface="+mj-lt"/>
              <a:buAutoNum type="arabicPeriod" startAt="29"/>
            </a:pPr>
            <a:r>
              <a:rPr lang="nl-NL" sz="1400" dirty="0"/>
              <a:t>Efficiënte verantwoording</a:t>
            </a:r>
          </a:p>
          <a:p>
            <a:pPr marL="342900" indent="-342900">
              <a:buFont typeface="+mj-lt"/>
              <a:buAutoNum type="arabicPeriod" startAt="29"/>
            </a:pPr>
            <a:r>
              <a:rPr lang="nl-NL" sz="1400" dirty="0"/>
              <a:t>Simpel</a:t>
            </a:r>
          </a:p>
          <a:p>
            <a:pPr marL="342900" indent="-342900">
              <a:buFont typeface="+mj-lt"/>
              <a:buAutoNum type="arabicPeriod" startAt="29"/>
            </a:pPr>
            <a:r>
              <a:rPr lang="nl-NL" sz="1400" dirty="0"/>
              <a:t>Eenduidig</a:t>
            </a:r>
          </a:p>
          <a:p>
            <a:pPr marL="342900" indent="-342900">
              <a:buFont typeface="+mj-lt"/>
              <a:buAutoNum type="arabicPeriod" startAt="29"/>
            </a:pPr>
            <a:r>
              <a:rPr lang="nl-NL" sz="1400" dirty="0"/>
              <a:t>Relevante informatie</a:t>
            </a:r>
          </a:p>
          <a:p>
            <a:pPr marL="342900" indent="-342900">
              <a:buFont typeface="+mj-lt"/>
              <a:buAutoNum type="arabicPeriod" startAt="29"/>
            </a:pPr>
            <a:r>
              <a:rPr lang="nl-NL" sz="1400" dirty="0"/>
              <a:t>Onderwijskwaliteit</a:t>
            </a:r>
          </a:p>
          <a:p>
            <a:pPr marL="342900" indent="-342900">
              <a:buFont typeface="+mj-lt"/>
              <a:buAutoNum type="arabicPeriod" startAt="29"/>
            </a:pPr>
            <a:r>
              <a:rPr lang="nl-NL" sz="1400" dirty="0"/>
              <a:t>Kwaliteit</a:t>
            </a:r>
          </a:p>
          <a:p>
            <a:pPr marL="342900" indent="-342900">
              <a:buFont typeface="+mj-lt"/>
              <a:buAutoNum type="arabicPeriod" startAt="29"/>
            </a:pPr>
            <a:r>
              <a:rPr lang="nl-NL" sz="1400" dirty="0"/>
              <a:t>Vertrouwen</a:t>
            </a:r>
          </a:p>
          <a:p>
            <a:pPr marL="342900" indent="-342900">
              <a:buFont typeface="+mj-lt"/>
              <a:buAutoNum type="arabicPeriod" startAt="29"/>
            </a:pPr>
            <a:r>
              <a:rPr lang="nl-NL" sz="1400" dirty="0"/>
              <a:t>Duidelijke vragen</a:t>
            </a:r>
          </a:p>
          <a:p>
            <a:pPr marL="342900" indent="-342900">
              <a:buFont typeface="+mj-lt"/>
              <a:buAutoNum type="arabicPeriod" startAt="29"/>
            </a:pPr>
            <a:r>
              <a:rPr lang="nl-NL" sz="1400" dirty="0"/>
              <a:t>Heldere definities</a:t>
            </a:r>
          </a:p>
          <a:p>
            <a:pPr marL="342900" indent="-342900">
              <a:buFont typeface="+mj-lt"/>
              <a:buAutoNum type="arabicPeriod" startAt="29"/>
            </a:pPr>
            <a:r>
              <a:rPr lang="nl-NL" sz="1400" dirty="0"/>
              <a:t>Alleen noodzakelijke info</a:t>
            </a:r>
          </a:p>
          <a:p>
            <a:pPr marL="342900" indent="-342900">
              <a:buFont typeface="+mj-lt"/>
              <a:buAutoNum type="arabicPeriod" startAt="29"/>
            </a:pPr>
            <a:r>
              <a:rPr lang="nl-NL" sz="1400" dirty="0"/>
              <a:t>Het waarom in beeld</a:t>
            </a:r>
          </a:p>
          <a:p>
            <a:pPr marL="342900" indent="-342900">
              <a:buFont typeface="+mj-lt"/>
              <a:buAutoNum type="arabicPeriod" startAt="29"/>
            </a:pPr>
            <a:r>
              <a:rPr lang="nl-NL" sz="1400" dirty="0"/>
              <a:t>Inhoudelijker</a:t>
            </a:r>
          </a:p>
        </p:txBody>
      </p:sp>
      <p:sp>
        <p:nvSpPr>
          <p:cNvPr id="15" name="Tekstvak 14">
            <a:extLst>
              <a:ext uri="{FF2B5EF4-FFF2-40B4-BE49-F238E27FC236}">
                <a16:creationId xmlns:a16="http://schemas.microsoft.com/office/drawing/2014/main" id="{C88C2139-788B-5A0E-409C-5185E43726E9}"/>
              </a:ext>
            </a:extLst>
          </p:cNvPr>
          <p:cNvSpPr txBox="1"/>
          <p:nvPr/>
        </p:nvSpPr>
        <p:spPr>
          <a:xfrm>
            <a:off x="8332262" y="2754984"/>
            <a:ext cx="2624138" cy="1384995"/>
          </a:xfrm>
          <a:prstGeom prst="rect">
            <a:avLst/>
          </a:prstGeom>
          <a:noFill/>
        </p:spPr>
        <p:txBody>
          <a:bodyPr wrap="square">
            <a:spAutoFit/>
          </a:bodyPr>
          <a:lstStyle/>
          <a:p>
            <a:pPr marL="342900" indent="-342900">
              <a:buFont typeface="+mj-lt"/>
              <a:buAutoNum type="arabicPeriod" startAt="43"/>
            </a:pPr>
            <a:r>
              <a:rPr lang="nl-NL" sz="1400" dirty="0"/>
              <a:t>Transparant</a:t>
            </a:r>
          </a:p>
          <a:p>
            <a:pPr marL="342900" indent="-342900">
              <a:buFont typeface="+mj-lt"/>
              <a:buAutoNum type="arabicPeriod" startAt="43"/>
            </a:pPr>
            <a:r>
              <a:rPr lang="nl-NL" sz="1400" dirty="0"/>
              <a:t>Meetbaar</a:t>
            </a:r>
          </a:p>
          <a:p>
            <a:pPr marL="342900" indent="-342900">
              <a:buFont typeface="+mj-lt"/>
              <a:buAutoNum type="arabicPeriod" startAt="43"/>
            </a:pPr>
            <a:r>
              <a:rPr lang="nl-NL" sz="1400" dirty="0"/>
              <a:t>Compact en efficiënt</a:t>
            </a:r>
          </a:p>
          <a:p>
            <a:pPr marL="342900" indent="-342900">
              <a:buFont typeface="+mj-lt"/>
              <a:buAutoNum type="arabicPeriod" startAt="43"/>
            </a:pPr>
            <a:r>
              <a:rPr lang="nl-NL" sz="1400" dirty="0"/>
              <a:t>Minimale </a:t>
            </a:r>
            <a:r>
              <a:rPr lang="nl-NL" sz="1400" dirty="0" err="1"/>
              <a:t>adm</a:t>
            </a:r>
            <a:r>
              <a:rPr lang="nl-NL" sz="1400" dirty="0"/>
              <a:t> last</a:t>
            </a:r>
          </a:p>
          <a:p>
            <a:pPr marL="342900" indent="-342900">
              <a:buFont typeface="+mj-lt"/>
              <a:buAutoNum type="arabicPeriod" startAt="43"/>
            </a:pPr>
            <a:r>
              <a:rPr lang="nl-NL" sz="1400" dirty="0"/>
              <a:t>Doordacht</a:t>
            </a:r>
          </a:p>
          <a:p>
            <a:pPr marL="342900" indent="-342900">
              <a:buFont typeface="+mj-lt"/>
              <a:buAutoNum type="arabicPeriod" startAt="43"/>
            </a:pPr>
            <a:r>
              <a:rPr lang="nl-NL" sz="1400" dirty="0"/>
              <a:t>Gestroomlijnd</a:t>
            </a:r>
          </a:p>
        </p:txBody>
      </p:sp>
    </p:spTree>
    <p:extLst>
      <p:ext uri="{BB962C8B-B14F-4D97-AF65-F5344CB8AC3E}">
        <p14:creationId xmlns:p14="http://schemas.microsoft.com/office/powerpoint/2010/main" val="2033751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15330-F997-4380-99F5-83A0FBE20BB0}"/>
              </a:ext>
            </a:extLst>
          </p:cNvPr>
          <p:cNvSpPr>
            <a:spLocks noGrp="1"/>
          </p:cNvSpPr>
          <p:nvPr>
            <p:ph type="title"/>
          </p:nvPr>
        </p:nvSpPr>
        <p:spPr>
          <a:xfrm>
            <a:off x="388886" y="1365372"/>
            <a:ext cx="11145794" cy="752758"/>
          </a:xfrm>
        </p:spPr>
        <p:txBody>
          <a:bodyPr>
            <a:normAutofit/>
          </a:bodyPr>
          <a:lstStyle/>
          <a:p>
            <a:r>
              <a:rPr lang="nl-NL" dirty="0">
                <a:cs typeface="Calibri"/>
              </a:rPr>
              <a:t>Doel programma Samen Verantwoorden</a:t>
            </a:r>
            <a:endParaRPr lang="nl-NL" dirty="0"/>
          </a:p>
        </p:txBody>
      </p:sp>
      <p:sp>
        <p:nvSpPr>
          <p:cNvPr id="3" name="Tijdelijke aanduiding voor inhoud 2">
            <a:extLst>
              <a:ext uri="{FF2B5EF4-FFF2-40B4-BE49-F238E27FC236}">
                <a16:creationId xmlns:a16="http://schemas.microsoft.com/office/drawing/2014/main" id="{29D9571F-6D37-473D-8AEF-F207D2F0CB18}"/>
              </a:ext>
            </a:extLst>
          </p:cNvPr>
          <p:cNvSpPr>
            <a:spLocks noGrp="1"/>
          </p:cNvSpPr>
          <p:nvPr>
            <p:ph idx="1"/>
          </p:nvPr>
        </p:nvSpPr>
        <p:spPr>
          <a:xfrm>
            <a:off x="453935" y="2291224"/>
            <a:ext cx="11145794" cy="3532616"/>
          </a:xfrm>
        </p:spPr>
        <p:txBody>
          <a:bodyPr vert="horz" lIns="91440" tIns="45720" rIns="91440" bIns="45720" rtlCol="0" anchor="t">
            <a:normAutofit/>
          </a:bodyPr>
          <a:lstStyle/>
          <a:p>
            <a:pPr marL="514350" indent="-514350">
              <a:buAutoNum type="arabicPeriod"/>
            </a:pPr>
            <a:r>
              <a:rPr lang="nl-NL" dirty="0">
                <a:cs typeface="Calibri Light"/>
              </a:rPr>
              <a:t>Het opzetten van een </a:t>
            </a:r>
            <a:r>
              <a:rPr lang="nl-NL" b="1" dirty="0">
                <a:cs typeface="Calibri Light"/>
              </a:rPr>
              <a:t>samenwerkingsstructuur</a:t>
            </a:r>
            <a:r>
              <a:rPr lang="nl-NL" dirty="0">
                <a:cs typeface="Calibri Light"/>
              </a:rPr>
              <a:t> voor het verantwoordingsketen. Deze structuur vormt de basis om in de toekomst op een gestructureerde wijze met alle stakeholders in de verantwoordingsketen samen te werken en blijvend verbeteringen door te voeren.</a:t>
            </a:r>
            <a:endParaRPr lang="nl-NL" dirty="0"/>
          </a:p>
          <a:p>
            <a:pPr marL="457200" indent="-457200">
              <a:buAutoNum type="arabicPeriod"/>
            </a:pPr>
            <a:r>
              <a:rPr lang="nl-NL" dirty="0">
                <a:cs typeface="Calibri Light"/>
              </a:rPr>
              <a:t>Het realiseren van </a:t>
            </a:r>
            <a:r>
              <a:rPr lang="nl-NL" b="1" dirty="0">
                <a:cs typeface="Calibri Light"/>
              </a:rPr>
              <a:t>één digitaal kanaal </a:t>
            </a:r>
            <a:r>
              <a:rPr lang="nl-NL" dirty="0">
                <a:cs typeface="Calibri Light"/>
              </a:rPr>
              <a:t>waarmee alle besturen hun jaarverantwoordingsrapportage, voorzien van een controleverklaring digitaal in één keer, kunnen aanleveren. </a:t>
            </a:r>
          </a:p>
        </p:txBody>
      </p:sp>
    </p:spTree>
    <p:extLst>
      <p:ext uri="{BB962C8B-B14F-4D97-AF65-F5344CB8AC3E}">
        <p14:creationId xmlns:p14="http://schemas.microsoft.com/office/powerpoint/2010/main" val="1098655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t_p_MessagesTitle_1_2745904_0_1_0_0_1_0_0_1_[3]">
            <a:extLst>
              <a:ext uri="{FF2B5EF4-FFF2-40B4-BE49-F238E27FC236}">
                <a16:creationId xmlns:a16="http://schemas.microsoft.com/office/drawing/2014/main" id="{0D4B724C-C854-A9D6-8582-17B665ADA8BE}"/>
              </a:ext>
            </a:extLst>
          </p:cNvPr>
          <p:cNvSpPr txBox="1">
            <a:spLocks/>
          </p:cNvSpPr>
          <p:nvPr/>
        </p:nvSpPr>
        <p:spPr>
          <a:xfrm>
            <a:off x="290753" y="970047"/>
            <a:ext cx="11955955" cy="11244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chemeClr val="accent5"/>
                </a:solidFill>
                <a:latin typeface="Calibri" panose="020F0502020204030204" pitchFamily="34" charset="0"/>
                <a:ea typeface="+mj-ea"/>
                <a:cs typeface="+mj-cs"/>
              </a:defRPr>
            </a:lvl1pPr>
          </a:lstStyle>
          <a:p>
            <a:pPr algn="l"/>
            <a:r>
              <a:rPr lang="nl-NL" sz="4000" dirty="0"/>
              <a:t>Wat is volgens jou het belangrijkste om aan te pakken?</a:t>
            </a:r>
          </a:p>
        </p:txBody>
      </p:sp>
      <p:sp>
        <p:nvSpPr>
          <p:cNvPr id="13" name="Tekstvak 12">
            <a:extLst>
              <a:ext uri="{FF2B5EF4-FFF2-40B4-BE49-F238E27FC236}">
                <a16:creationId xmlns:a16="http://schemas.microsoft.com/office/drawing/2014/main" id="{B4424641-7BD5-9919-7E6B-604D32D143C7}"/>
              </a:ext>
            </a:extLst>
          </p:cNvPr>
          <p:cNvSpPr txBox="1"/>
          <p:nvPr/>
        </p:nvSpPr>
        <p:spPr>
          <a:xfrm>
            <a:off x="290753" y="2198821"/>
            <a:ext cx="2624138" cy="369332"/>
          </a:xfrm>
          <a:prstGeom prst="rect">
            <a:avLst/>
          </a:prstGeom>
          <a:noFill/>
        </p:spPr>
        <p:txBody>
          <a:bodyPr wrap="square">
            <a:spAutoFit/>
          </a:bodyPr>
          <a:lstStyle/>
          <a:p>
            <a:r>
              <a:rPr lang="nl-NL" dirty="0"/>
              <a:t>U</a:t>
            </a:r>
            <a:r>
              <a:rPr lang="nl-NL" sz="1800" b="0" dirty="0"/>
              <a:t>itkomst Sendsteps</a:t>
            </a:r>
            <a:endParaRPr lang="nl-NL" dirty="0"/>
          </a:p>
        </p:txBody>
      </p:sp>
      <p:sp>
        <p:nvSpPr>
          <p:cNvPr id="2" name="Tekstvak 1">
            <a:extLst>
              <a:ext uri="{FF2B5EF4-FFF2-40B4-BE49-F238E27FC236}">
                <a16:creationId xmlns:a16="http://schemas.microsoft.com/office/drawing/2014/main" id="{55B95A8D-223F-96A8-982B-31786E37894F}"/>
              </a:ext>
            </a:extLst>
          </p:cNvPr>
          <p:cNvSpPr txBox="1"/>
          <p:nvPr/>
        </p:nvSpPr>
        <p:spPr>
          <a:xfrm>
            <a:off x="303659" y="2846639"/>
            <a:ext cx="2611232" cy="2677656"/>
          </a:xfrm>
          <a:prstGeom prst="rect">
            <a:avLst/>
          </a:prstGeom>
          <a:noFill/>
        </p:spPr>
        <p:txBody>
          <a:bodyPr wrap="square">
            <a:spAutoFit/>
          </a:bodyPr>
          <a:lstStyle/>
          <a:p>
            <a:pPr marL="342900" indent="-342900">
              <a:buFont typeface="+mj-lt"/>
              <a:buAutoNum type="arabicPeriod"/>
            </a:pPr>
            <a:r>
              <a:rPr lang="nl-NL" sz="1400" dirty="0"/>
              <a:t>Draagvlak</a:t>
            </a:r>
          </a:p>
          <a:p>
            <a:pPr marL="342900" indent="-342900">
              <a:buFont typeface="+mj-lt"/>
              <a:buAutoNum type="arabicPeriod"/>
            </a:pPr>
            <a:r>
              <a:rPr lang="nl-NL" sz="1400" dirty="0"/>
              <a:t>In der </a:t>
            </a:r>
            <a:r>
              <a:rPr lang="nl-NL" sz="1400" dirty="0" err="1"/>
              <a:t>beschränkung</a:t>
            </a:r>
            <a:r>
              <a:rPr lang="nl-NL" sz="1400" dirty="0"/>
              <a:t>...</a:t>
            </a:r>
          </a:p>
          <a:p>
            <a:pPr marL="342900" indent="-342900">
              <a:buFont typeface="+mj-lt"/>
              <a:buAutoNum type="arabicPeriod"/>
            </a:pPr>
            <a:r>
              <a:rPr lang="nl-NL" sz="1400" dirty="0"/>
              <a:t>Beperk subsidie spaghetti</a:t>
            </a:r>
          </a:p>
          <a:p>
            <a:pPr marL="342900" indent="-342900">
              <a:buFont typeface="+mj-lt"/>
              <a:buAutoNum type="arabicPeriod"/>
            </a:pPr>
            <a:r>
              <a:rPr lang="nl-NL" sz="1400" dirty="0"/>
              <a:t>meerjarig gelijk houden</a:t>
            </a:r>
          </a:p>
          <a:p>
            <a:pPr marL="342900" indent="-342900">
              <a:buFont typeface="+mj-lt"/>
              <a:buAutoNum type="arabicPeriod"/>
            </a:pPr>
            <a:r>
              <a:rPr lang="nl-NL" sz="1400" dirty="0"/>
              <a:t>Huidige status evalueren </a:t>
            </a:r>
          </a:p>
          <a:p>
            <a:pPr marL="342900" indent="-342900">
              <a:buFont typeface="+mj-lt"/>
              <a:buAutoNum type="arabicPeriod"/>
            </a:pPr>
            <a:r>
              <a:rPr lang="nl-NL" sz="1400" dirty="0"/>
              <a:t>Waarom</a:t>
            </a:r>
          </a:p>
          <a:p>
            <a:pPr marL="342900" indent="-342900">
              <a:buFont typeface="+mj-lt"/>
              <a:buAutoNum type="arabicPeriod"/>
            </a:pPr>
            <a:r>
              <a:rPr lang="nl-NL" sz="1400" dirty="0"/>
              <a:t>Hoeveel beperken</a:t>
            </a:r>
          </a:p>
          <a:p>
            <a:pPr marL="342900" indent="-342900">
              <a:buFont typeface="+mj-lt"/>
              <a:buAutoNum type="arabicPeriod"/>
            </a:pPr>
            <a:r>
              <a:rPr lang="nl-NL" sz="1400" dirty="0"/>
              <a:t>Draagvlak</a:t>
            </a:r>
          </a:p>
          <a:p>
            <a:pPr marL="342900" indent="-342900">
              <a:buFont typeface="+mj-lt"/>
              <a:buAutoNum type="arabicPeriod"/>
            </a:pPr>
            <a:r>
              <a:rPr lang="nl-NL" sz="1400" dirty="0"/>
              <a:t>Helder maken waarom </a:t>
            </a:r>
          </a:p>
          <a:p>
            <a:pPr marL="342900" indent="-342900">
              <a:buFont typeface="+mj-lt"/>
              <a:buAutoNum type="arabicPeriod"/>
            </a:pPr>
            <a:r>
              <a:rPr lang="nl-NL" sz="1400" dirty="0"/>
              <a:t>Eenvoud</a:t>
            </a:r>
          </a:p>
          <a:p>
            <a:pPr marL="342900" indent="-342900">
              <a:buFont typeface="+mj-lt"/>
              <a:buAutoNum type="arabicPeriod"/>
            </a:pPr>
            <a:r>
              <a:rPr lang="nl-NL" sz="1400" dirty="0"/>
              <a:t>Tijdigheid </a:t>
            </a:r>
          </a:p>
          <a:p>
            <a:pPr marL="342900" indent="-342900">
              <a:buFont typeface="+mj-lt"/>
              <a:buAutoNum type="arabicPeriod"/>
            </a:pPr>
            <a:r>
              <a:rPr lang="nl-NL" sz="1400" dirty="0"/>
              <a:t>Zicht op wat bedacht wordt</a:t>
            </a:r>
          </a:p>
        </p:txBody>
      </p:sp>
      <p:sp>
        <p:nvSpPr>
          <p:cNvPr id="3" name="Tekstvak 2">
            <a:extLst>
              <a:ext uri="{FF2B5EF4-FFF2-40B4-BE49-F238E27FC236}">
                <a16:creationId xmlns:a16="http://schemas.microsoft.com/office/drawing/2014/main" id="{CC01CB5F-E03B-EC39-59C5-5F70E08BD22D}"/>
              </a:ext>
            </a:extLst>
          </p:cNvPr>
          <p:cNvSpPr txBox="1"/>
          <p:nvPr/>
        </p:nvSpPr>
        <p:spPr>
          <a:xfrm>
            <a:off x="2910772" y="2860488"/>
            <a:ext cx="2624138" cy="2677656"/>
          </a:xfrm>
          <a:prstGeom prst="rect">
            <a:avLst/>
          </a:prstGeom>
          <a:noFill/>
        </p:spPr>
        <p:txBody>
          <a:bodyPr wrap="square">
            <a:spAutoFit/>
          </a:bodyPr>
          <a:lstStyle/>
          <a:p>
            <a:pPr marL="342900" indent="-342900">
              <a:buFont typeface="+mj-lt"/>
              <a:buAutoNum type="arabicPeriod" startAt="13"/>
            </a:pPr>
            <a:r>
              <a:rPr lang="nl-NL" sz="1400" dirty="0"/>
              <a:t>Meer samen </a:t>
            </a:r>
          </a:p>
          <a:p>
            <a:pPr marL="342900" indent="-342900">
              <a:buFont typeface="+mj-lt"/>
              <a:buAutoNum type="arabicPeriod" startAt="13"/>
            </a:pPr>
            <a:r>
              <a:rPr lang="nl-NL" sz="1400" dirty="0"/>
              <a:t>Politiek erbij betrekken </a:t>
            </a:r>
          </a:p>
          <a:p>
            <a:pPr marL="342900" indent="-342900">
              <a:buFont typeface="+mj-lt"/>
              <a:buAutoNum type="arabicPeriod" startAt="13"/>
            </a:pPr>
            <a:r>
              <a:rPr lang="nl-NL" sz="1400" dirty="0"/>
              <a:t>Langere termijn</a:t>
            </a:r>
          </a:p>
          <a:p>
            <a:pPr marL="342900" indent="-342900">
              <a:buFont typeface="+mj-lt"/>
              <a:buAutoNum type="arabicPeriod" startAt="13"/>
            </a:pPr>
            <a:r>
              <a:rPr lang="nl-NL" sz="1400" dirty="0"/>
              <a:t>Wat maakt succes</a:t>
            </a:r>
          </a:p>
          <a:p>
            <a:pPr marL="342900" indent="-342900">
              <a:buFont typeface="+mj-lt"/>
              <a:buAutoNum type="arabicPeriod" startAt="13"/>
            </a:pPr>
            <a:r>
              <a:rPr lang="nl-NL" sz="1400" dirty="0"/>
              <a:t>Aansluiting </a:t>
            </a:r>
            <a:r>
              <a:rPr lang="nl-NL" sz="1400" dirty="0" err="1"/>
              <a:t>xbrl</a:t>
            </a:r>
            <a:r>
              <a:rPr lang="nl-NL" sz="1400" dirty="0"/>
              <a:t> en BV</a:t>
            </a:r>
          </a:p>
          <a:p>
            <a:pPr marL="342900" indent="-342900">
              <a:buFont typeface="+mj-lt"/>
              <a:buAutoNum type="arabicPeriod" startAt="13"/>
            </a:pPr>
            <a:r>
              <a:rPr lang="nl-NL" sz="1400" dirty="0"/>
              <a:t>Tweezijdig</a:t>
            </a:r>
          </a:p>
          <a:p>
            <a:pPr marL="342900" indent="-342900">
              <a:buFont typeface="+mj-lt"/>
              <a:buAutoNum type="arabicPeriod" startAt="13"/>
            </a:pPr>
            <a:r>
              <a:rPr lang="nl-NL" sz="1400" dirty="0"/>
              <a:t>Inzicht in </a:t>
            </a:r>
          </a:p>
          <a:p>
            <a:pPr marL="342900" indent="-342900">
              <a:buFont typeface="+mj-lt"/>
              <a:buAutoNum type="arabicPeriod" startAt="13"/>
            </a:pPr>
            <a:r>
              <a:rPr lang="nl-NL" sz="1400" dirty="0"/>
              <a:t>definiëring </a:t>
            </a:r>
          </a:p>
          <a:p>
            <a:pPr marL="342900" indent="-342900">
              <a:buFont typeface="+mj-lt"/>
              <a:buAutoNum type="arabicPeriod" startAt="13"/>
            </a:pPr>
            <a:r>
              <a:rPr lang="nl-NL" sz="1400" dirty="0"/>
              <a:t>Focus</a:t>
            </a:r>
          </a:p>
          <a:p>
            <a:pPr marL="342900" indent="-342900">
              <a:buFont typeface="+mj-lt"/>
              <a:buAutoNum type="arabicPeriod" startAt="13"/>
            </a:pPr>
            <a:r>
              <a:rPr lang="nl-NL" sz="1400" dirty="0"/>
              <a:t>Wat is echt nodig</a:t>
            </a:r>
          </a:p>
          <a:p>
            <a:pPr marL="342900" indent="-342900">
              <a:buFont typeface="+mj-lt"/>
              <a:buAutoNum type="arabicPeriod" startAt="13"/>
            </a:pPr>
            <a:r>
              <a:rPr lang="nl-NL" sz="1400" dirty="0"/>
              <a:t>Duidelijk "waarom“</a:t>
            </a:r>
          </a:p>
          <a:p>
            <a:pPr marL="342900" indent="-342900">
              <a:buFont typeface="+mj-lt"/>
              <a:buAutoNum type="arabicPeriod" startAt="13"/>
            </a:pPr>
            <a:r>
              <a:rPr lang="nl-NL" sz="1400" dirty="0"/>
              <a:t>Realistisch uitvragen</a:t>
            </a:r>
          </a:p>
        </p:txBody>
      </p:sp>
      <p:sp>
        <p:nvSpPr>
          <p:cNvPr id="4" name="Tekstvak 3">
            <a:extLst>
              <a:ext uri="{FF2B5EF4-FFF2-40B4-BE49-F238E27FC236}">
                <a16:creationId xmlns:a16="http://schemas.microsoft.com/office/drawing/2014/main" id="{BE0DB158-0D7B-B7E1-D5E5-C39B9F554096}"/>
              </a:ext>
            </a:extLst>
          </p:cNvPr>
          <p:cNvSpPr txBox="1"/>
          <p:nvPr/>
        </p:nvSpPr>
        <p:spPr>
          <a:xfrm>
            <a:off x="5345023" y="2909563"/>
            <a:ext cx="2624138" cy="2893100"/>
          </a:xfrm>
          <a:prstGeom prst="rect">
            <a:avLst/>
          </a:prstGeom>
          <a:noFill/>
        </p:spPr>
        <p:txBody>
          <a:bodyPr wrap="square">
            <a:spAutoFit/>
          </a:bodyPr>
          <a:lstStyle/>
          <a:p>
            <a:pPr marL="342900" indent="-342900">
              <a:buFont typeface="+mj-lt"/>
              <a:buAutoNum type="arabicPeriod" startAt="25"/>
            </a:pPr>
            <a:r>
              <a:rPr lang="nl-NL" sz="1400" dirty="0"/>
              <a:t>Vertrouwen</a:t>
            </a:r>
          </a:p>
          <a:p>
            <a:pPr marL="342900" indent="-342900">
              <a:buFont typeface="+mj-lt"/>
              <a:buAutoNum type="arabicPeriod" startAt="25"/>
            </a:pPr>
            <a:r>
              <a:rPr lang="nl-NL" sz="1400" dirty="0"/>
              <a:t>Niet-relevante informatie</a:t>
            </a:r>
          </a:p>
          <a:p>
            <a:pPr marL="342900" indent="-342900">
              <a:buFont typeface="+mj-lt"/>
              <a:buAutoNum type="arabicPeriod" startAt="25"/>
            </a:pPr>
            <a:r>
              <a:rPr lang="nl-NL" sz="1400" dirty="0"/>
              <a:t>Minder regelgeving</a:t>
            </a:r>
          </a:p>
          <a:p>
            <a:pPr marL="342900" indent="-342900">
              <a:buFont typeface="+mj-lt"/>
              <a:buAutoNum type="arabicPeriod" startAt="25"/>
            </a:pPr>
            <a:r>
              <a:rPr lang="nl-NL" sz="1400" dirty="0"/>
              <a:t>Meer sturen op kwaliteit</a:t>
            </a:r>
          </a:p>
          <a:p>
            <a:pPr marL="342900" indent="-342900">
              <a:buFont typeface="+mj-lt"/>
              <a:buAutoNum type="arabicPeriod" startAt="25"/>
            </a:pPr>
            <a:r>
              <a:rPr lang="nl-NL" sz="1400" dirty="0"/>
              <a:t>Uniformiteit</a:t>
            </a:r>
          </a:p>
          <a:p>
            <a:pPr marL="342900" indent="-342900">
              <a:buFont typeface="+mj-lt"/>
              <a:buAutoNum type="arabicPeriod" startAt="25"/>
            </a:pPr>
            <a:r>
              <a:rPr lang="nl-NL" sz="1400" dirty="0"/>
              <a:t>Regelverbetering</a:t>
            </a:r>
          </a:p>
          <a:p>
            <a:pPr marL="342900" indent="-342900">
              <a:buFont typeface="+mj-lt"/>
              <a:buAutoNum type="arabicPeriod" startAt="25"/>
            </a:pPr>
            <a:r>
              <a:rPr lang="nl-NL" sz="1400" dirty="0"/>
              <a:t>Mate toegevoegde waarde</a:t>
            </a:r>
          </a:p>
          <a:p>
            <a:pPr marL="342900" indent="-342900">
              <a:buFont typeface="+mj-lt"/>
              <a:buAutoNum type="arabicPeriod" startAt="25"/>
            </a:pPr>
            <a:r>
              <a:rPr lang="nl-NL" sz="1400" dirty="0"/>
              <a:t>Ophalen nut en noodzaak</a:t>
            </a:r>
          </a:p>
          <a:p>
            <a:pPr marL="342900" indent="-342900">
              <a:buFont typeface="+mj-lt"/>
              <a:buAutoNum type="arabicPeriod" startAt="25"/>
            </a:pPr>
            <a:r>
              <a:rPr lang="nl-NL" sz="1400" dirty="0"/>
              <a:t>Het waarom</a:t>
            </a:r>
          </a:p>
          <a:p>
            <a:pPr marL="342900" indent="-342900">
              <a:buFont typeface="+mj-lt"/>
              <a:buAutoNum type="arabicPeriod" startAt="25"/>
            </a:pPr>
            <a:r>
              <a:rPr lang="nl-NL" sz="1400" dirty="0"/>
              <a:t>Wie wil wat weten</a:t>
            </a:r>
          </a:p>
          <a:p>
            <a:pPr marL="342900" indent="-342900">
              <a:buFont typeface="+mj-lt"/>
              <a:buAutoNum type="arabicPeriod" startAt="25"/>
            </a:pPr>
            <a:r>
              <a:rPr lang="nl-NL" sz="1400" dirty="0"/>
              <a:t>Eenvoud</a:t>
            </a:r>
          </a:p>
          <a:p>
            <a:pPr marL="342900" indent="-342900">
              <a:buFont typeface="+mj-lt"/>
              <a:buAutoNum type="arabicPeriod" startAt="25"/>
            </a:pPr>
            <a:r>
              <a:rPr lang="nl-NL" sz="1400" dirty="0" err="1"/>
              <a:t>Adm</a:t>
            </a:r>
            <a:r>
              <a:rPr lang="nl-NL" sz="1400" dirty="0"/>
              <a:t> last minimaliseren</a:t>
            </a:r>
          </a:p>
          <a:p>
            <a:pPr marL="342900" indent="-342900">
              <a:buFont typeface="+mj-lt"/>
              <a:buAutoNum type="arabicPeriod" startAt="25"/>
            </a:pPr>
            <a:endParaRPr lang="nl-NL" sz="1400" dirty="0"/>
          </a:p>
        </p:txBody>
      </p:sp>
      <p:sp>
        <p:nvSpPr>
          <p:cNvPr id="5" name="Tekstvak 4">
            <a:extLst>
              <a:ext uri="{FF2B5EF4-FFF2-40B4-BE49-F238E27FC236}">
                <a16:creationId xmlns:a16="http://schemas.microsoft.com/office/drawing/2014/main" id="{144258AA-3290-03FC-50A6-52B03354894D}"/>
              </a:ext>
            </a:extLst>
          </p:cNvPr>
          <p:cNvSpPr txBox="1"/>
          <p:nvPr/>
        </p:nvSpPr>
        <p:spPr>
          <a:xfrm>
            <a:off x="7885264" y="2909563"/>
            <a:ext cx="2624138" cy="523220"/>
          </a:xfrm>
          <a:prstGeom prst="rect">
            <a:avLst/>
          </a:prstGeom>
          <a:noFill/>
        </p:spPr>
        <p:txBody>
          <a:bodyPr wrap="square">
            <a:spAutoFit/>
          </a:bodyPr>
          <a:lstStyle/>
          <a:p>
            <a:pPr marL="342900" indent="-342900">
              <a:buFont typeface="+mj-lt"/>
              <a:buAutoNum type="arabicPeriod" startAt="37"/>
            </a:pPr>
            <a:r>
              <a:rPr lang="nl-NL" sz="1400" dirty="0"/>
              <a:t>Alle stakeholders samen</a:t>
            </a:r>
          </a:p>
          <a:p>
            <a:pPr marL="342900" indent="-342900">
              <a:buFont typeface="+mj-lt"/>
              <a:buAutoNum type="arabicPeriod" startAt="37"/>
            </a:pPr>
            <a:r>
              <a:rPr lang="nl-NL" sz="1400" dirty="0"/>
              <a:t>Wanneer welk kanaal</a:t>
            </a:r>
          </a:p>
        </p:txBody>
      </p:sp>
    </p:spTree>
    <p:extLst>
      <p:ext uri="{BB962C8B-B14F-4D97-AF65-F5344CB8AC3E}">
        <p14:creationId xmlns:p14="http://schemas.microsoft.com/office/powerpoint/2010/main" val="2805178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3DEBAA5-AE75-46D0-843F-7E552B6421FD}"/>
              </a:ext>
            </a:extLst>
          </p:cNvPr>
          <p:cNvSpPr txBox="1"/>
          <p:nvPr/>
        </p:nvSpPr>
        <p:spPr>
          <a:xfrm>
            <a:off x="1233195" y="1544959"/>
            <a:ext cx="9725610" cy="473975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000" b="1" dirty="0">
                <a:solidFill>
                  <a:srgbClr val="F9AF00"/>
                </a:solidFill>
                <a:cs typeface="Calibri"/>
              </a:rPr>
              <a:t>Dank voor uw aandacht en interesse</a:t>
            </a:r>
          </a:p>
          <a:p>
            <a:pPr algn="ctr"/>
            <a:endParaRPr lang="nl-NL" sz="4000" b="1" dirty="0">
              <a:solidFill>
                <a:srgbClr val="F9AF00"/>
              </a:solidFill>
              <a:cs typeface="Calibri"/>
            </a:endParaRPr>
          </a:p>
          <a:p>
            <a:pPr algn="ctr"/>
            <a:endParaRPr lang="nl-NL" sz="3200" dirty="0">
              <a:solidFill>
                <a:schemeClr val="accent1"/>
              </a:solidFill>
              <a:cs typeface="Calibri"/>
            </a:endParaRPr>
          </a:p>
          <a:p>
            <a:pPr algn="ctr"/>
            <a:endParaRPr lang="nl-NL" sz="3200" dirty="0">
              <a:solidFill>
                <a:schemeClr val="accent1"/>
              </a:solidFill>
              <a:cs typeface="Calibri"/>
            </a:endParaRPr>
          </a:p>
          <a:p>
            <a:pPr algn="ctr"/>
            <a:endParaRPr lang="nl-NL" sz="3200" dirty="0">
              <a:solidFill>
                <a:schemeClr val="accent1"/>
              </a:solidFill>
              <a:cs typeface="Calibri"/>
            </a:endParaRPr>
          </a:p>
          <a:p>
            <a:pPr algn="ctr"/>
            <a:br>
              <a:rPr lang="nl-NL" sz="3200" dirty="0">
                <a:solidFill>
                  <a:schemeClr val="accent1"/>
                </a:solidFill>
                <a:cs typeface="Calibri"/>
              </a:rPr>
            </a:br>
            <a:r>
              <a:rPr lang="nl-NL" sz="3200" dirty="0">
                <a:solidFill>
                  <a:schemeClr val="accent1"/>
                </a:solidFill>
                <a:cs typeface="Calibri"/>
              </a:rPr>
              <a:t>Volgende </a:t>
            </a:r>
            <a:r>
              <a:rPr lang="nl-NL" sz="3200" noProof="1">
                <a:solidFill>
                  <a:schemeClr val="accent1"/>
                </a:solidFill>
                <a:cs typeface="Calibri"/>
              </a:rPr>
              <a:t>ketendag</a:t>
            </a:r>
            <a:r>
              <a:rPr lang="nl-NL" sz="3200" noProof="1">
                <a:solidFill>
                  <a:schemeClr val="accent1"/>
                </a:solidFill>
              </a:rPr>
              <a:t> </a:t>
            </a:r>
          </a:p>
          <a:p>
            <a:pPr algn="ctr"/>
            <a:r>
              <a:rPr lang="nl-NL" sz="3200" noProof="1">
                <a:solidFill>
                  <a:schemeClr val="accent1"/>
                </a:solidFill>
                <a:cs typeface="Calibri"/>
              </a:rPr>
              <a:t>12 september bij OCW </a:t>
            </a:r>
            <a:r>
              <a:rPr lang="nl-NL" sz="3200" dirty="0">
                <a:solidFill>
                  <a:schemeClr val="accent1"/>
                </a:solidFill>
                <a:cs typeface="Calibri"/>
              </a:rPr>
              <a:t>in Den Haag </a:t>
            </a:r>
            <a:endParaRPr lang="nl-NL" sz="4000" b="1" dirty="0">
              <a:solidFill>
                <a:srgbClr val="F9AF00"/>
              </a:solidFill>
              <a:cs typeface="Calibri"/>
            </a:endParaRPr>
          </a:p>
          <a:p>
            <a:pPr algn="ctr"/>
            <a:br>
              <a:rPr lang="nl-NL" dirty="0">
                <a:solidFill>
                  <a:srgbClr val="F9AF00"/>
                </a:solidFill>
                <a:cs typeface="Calibri"/>
              </a:rPr>
            </a:br>
            <a:r>
              <a:rPr lang="nl-NL" sz="1200" dirty="0">
                <a:solidFill>
                  <a:srgbClr val="F9AF00"/>
                </a:solidFill>
                <a:cs typeface="Calibri"/>
              </a:rPr>
              <a:t>Vragen en opmerkingen? samenverantwoorden@duo.nl </a:t>
            </a:r>
            <a:endParaRPr lang="nl-NL" dirty="0"/>
          </a:p>
        </p:txBody>
      </p:sp>
      <p:pic>
        <p:nvPicPr>
          <p:cNvPr id="4" name="Afbeelding 3" descr="Afbeelding met patroon, plein, pixel, ontwerp&#10;&#10;Automatisch gegenereerde beschrijving">
            <a:extLst>
              <a:ext uri="{FF2B5EF4-FFF2-40B4-BE49-F238E27FC236}">
                <a16:creationId xmlns:a16="http://schemas.microsoft.com/office/drawing/2014/main" id="{754C2807-8B84-F098-37E8-8A4CC135573F}"/>
              </a:ext>
            </a:extLst>
          </p:cNvPr>
          <p:cNvPicPr>
            <a:picLocks noChangeAspect="1"/>
          </p:cNvPicPr>
          <p:nvPr/>
        </p:nvPicPr>
        <p:blipFill>
          <a:blip r:embed="rId2"/>
          <a:stretch>
            <a:fillRect/>
          </a:stretch>
        </p:blipFill>
        <p:spPr>
          <a:xfrm>
            <a:off x="7921703" y="3348158"/>
            <a:ext cx="984305" cy="975013"/>
          </a:xfrm>
          <a:prstGeom prst="rect">
            <a:avLst/>
          </a:prstGeom>
        </p:spPr>
      </p:pic>
      <p:pic>
        <p:nvPicPr>
          <p:cNvPr id="5" name="Afbeelding 4">
            <a:extLst>
              <a:ext uri="{FF2B5EF4-FFF2-40B4-BE49-F238E27FC236}">
                <a16:creationId xmlns:a16="http://schemas.microsoft.com/office/drawing/2014/main" id="{5BBE766C-04A4-24ED-7828-55C28E03A45B}"/>
              </a:ext>
            </a:extLst>
          </p:cNvPr>
          <p:cNvPicPr>
            <a:picLocks noChangeAspect="1"/>
          </p:cNvPicPr>
          <p:nvPr/>
        </p:nvPicPr>
        <p:blipFill>
          <a:blip r:embed="rId3"/>
          <a:stretch>
            <a:fillRect/>
          </a:stretch>
        </p:blipFill>
        <p:spPr>
          <a:xfrm>
            <a:off x="2886229" y="3260285"/>
            <a:ext cx="1060822" cy="1062886"/>
          </a:xfrm>
          <a:prstGeom prst="rect">
            <a:avLst/>
          </a:prstGeom>
        </p:spPr>
      </p:pic>
      <p:sp>
        <p:nvSpPr>
          <p:cNvPr id="6" name="Tekstvak 5">
            <a:extLst>
              <a:ext uri="{FF2B5EF4-FFF2-40B4-BE49-F238E27FC236}">
                <a16:creationId xmlns:a16="http://schemas.microsoft.com/office/drawing/2014/main" id="{E9912E38-8265-FA4D-A6E7-7E87510FFAA9}"/>
              </a:ext>
            </a:extLst>
          </p:cNvPr>
          <p:cNvSpPr txBox="1"/>
          <p:nvPr/>
        </p:nvSpPr>
        <p:spPr>
          <a:xfrm>
            <a:off x="8906008" y="3607062"/>
            <a:ext cx="2115707" cy="369332"/>
          </a:xfrm>
          <a:prstGeom prst="rect">
            <a:avLst/>
          </a:prstGeom>
          <a:noFill/>
        </p:spPr>
        <p:txBody>
          <a:bodyPr wrap="none" rtlCol="0">
            <a:spAutoFit/>
          </a:bodyPr>
          <a:lstStyle/>
          <a:p>
            <a:r>
              <a:rPr lang="nl-NL" dirty="0">
                <a:solidFill>
                  <a:schemeClr val="accent1"/>
                </a:solidFill>
                <a:cs typeface="Calibri Light"/>
              </a:rPr>
              <a:t>Lees de </a:t>
            </a:r>
            <a:r>
              <a:rPr lang="nl-NL" b="1" dirty="0">
                <a:solidFill>
                  <a:schemeClr val="accent1"/>
                </a:solidFill>
                <a:cs typeface="Calibri Light"/>
              </a:rPr>
              <a:t>testimonials</a:t>
            </a:r>
          </a:p>
        </p:txBody>
      </p:sp>
      <p:sp>
        <p:nvSpPr>
          <p:cNvPr id="7" name="Tekstvak 6">
            <a:extLst>
              <a:ext uri="{FF2B5EF4-FFF2-40B4-BE49-F238E27FC236}">
                <a16:creationId xmlns:a16="http://schemas.microsoft.com/office/drawing/2014/main" id="{15E30431-E9B6-AF26-C814-3BD9B8FD37D5}"/>
              </a:ext>
            </a:extLst>
          </p:cNvPr>
          <p:cNvSpPr txBox="1"/>
          <p:nvPr/>
        </p:nvSpPr>
        <p:spPr>
          <a:xfrm>
            <a:off x="981558" y="3607062"/>
            <a:ext cx="1848135" cy="369332"/>
          </a:xfrm>
          <a:prstGeom prst="rect">
            <a:avLst/>
          </a:prstGeom>
          <a:noFill/>
        </p:spPr>
        <p:txBody>
          <a:bodyPr wrap="none" rtlCol="0">
            <a:spAutoFit/>
          </a:bodyPr>
          <a:lstStyle/>
          <a:p>
            <a:r>
              <a:rPr lang="nl-NL" dirty="0">
                <a:solidFill>
                  <a:schemeClr val="accent1"/>
                </a:solidFill>
                <a:cs typeface="Calibri Light"/>
              </a:rPr>
              <a:t>Vul de </a:t>
            </a:r>
            <a:r>
              <a:rPr lang="nl-NL" b="1" dirty="0">
                <a:solidFill>
                  <a:schemeClr val="accent1"/>
                </a:solidFill>
                <a:cs typeface="Calibri Light"/>
              </a:rPr>
              <a:t>enquête</a:t>
            </a:r>
            <a:r>
              <a:rPr lang="nl-NL" dirty="0">
                <a:solidFill>
                  <a:schemeClr val="accent1"/>
                </a:solidFill>
                <a:cs typeface="Calibri Light"/>
              </a:rPr>
              <a:t> in</a:t>
            </a:r>
            <a:endParaRPr lang="nl-NL" b="1" dirty="0">
              <a:solidFill>
                <a:schemeClr val="accent1"/>
              </a:solidFill>
              <a:cs typeface="Calibri"/>
            </a:endParaRPr>
          </a:p>
        </p:txBody>
      </p:sp>
    </p:spTree>
    <p:extLst>
      <p:ext uri="{BB962C8B-B14F-4D97-AF65-F5344CB8AC3E}">
        <p14:creationId xmlns:p14="http://schemas.microsoft.com/office/powerpoint/2010/main" val="3268090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06C45-6501-443F-A3D4-AE7CCF79B539}"/>
              </a:ext>
            </a:extLst>
          </p:cNvPr>
          <p:cNvSpPr>
            <a:spLocks noGrp="1"/>
          </p:cNvSpPr>
          <p:nvPr>
            <p:ph type="title"/>
          </p:nvPr>
        </p:nvSpPr>
        <p:spPr/>
        <p:txBody>
          <a:bodyPr/>
          <a:lstStyle/>
          <a:p>
            <a:r>
              <a:rPr lang="nl-NL" dirty="0">
                <a:cs typeface="Calibri"/>
              </a:rPr>
              <a:t>Nieuwe </a:t>
            </a:r>
            <a:r>
              <a:rPr lang="nl-NL" noProof="1">
                <a:cs typeface="Calibri"/>
              </a:rPr>
              <a:t>testimonials</a:t>
            </a:r>
            <a:r>
              <a:rPr lang="nl-NL" dirty="0">
                <a:cs typeface="Calibri"/>
              </a:rPr>
              <a:t> </a:t>
            </a:r>
            <a:endParaRPr lang="nl-NL" dirty="0"/>
          </a:p>
        </p:txBody>
      </p:sp>
      <p:sp>
        <p:nvSpPr>
          <p:cNvPr id="3" name="Tijdelijke aanduiding voor inhoud 2">
            <a:extLst>
              <a:ext uri="{FF2B5EF4-FFF2-40B4-BE49-F238E27FC236}">
                <a16:creationId xmlns:a16="http://schemas.microsoft.com/office/drawing/2014/main" id="{AE949D03-E20E-4F37-BE55-CF212F6A87E2}"/>
              </a:ext>
            </a:extLst>
          </p:cNvPr>
          <p:cNvSpPr>
            <a:spLocks noGrp="1"/>
          </p:cNvSpPr>
          <p:nvPr>
            <p:ph sz="half" idx="1"/>
          </p:nvPr>
        </p:nvSpPr>
        <p:spPr>
          <a:xfrm>
            <a:off x="577626" y="2074525"/>
            <a:ext cx="5082645" cy="4088672"/>
          </a:xfrm>
        </p:spPr>
        <p:txBody>
          <a:bodyPr vert="horz" lIns="91440" tIns="45720" rIns="91440" bIns="45720" rtlCol="0" anchor="t">
            <a:normAutofit/>
          </a:bodyPr>
          <a:lstStyle/>
          <a:p>
            <a:pPr marL="0" indent="0">
              <a:lnSpc>
                <a:spcPct val="150000"/>
              </a:lnSpc>
              <a:buNone/>
            </a:pPr>
            <a:r>
              <a:rPr lang="nl-NL" sz="2400" b="1" dirty="0">
                <a:cs typeface="Calibri Light"/>
              </a:rPr>
              <a:t>Esther Dekkers - DUO Bekostiging</a:t>
            </a:r>
            <a:br>
              <a:rPr lang="nl-NL" sz="2400" b="1" dirty="0">
                <a:cs typeface="Calibri Light"/>
              </a:rPr>
            </a:br>
            <a:r>
              <a:rPr lang="nl-NL" sz="1800" b="1" dirty="0">
                <a:cs typeface="Calibri Light"/>
              </a:rPr>
              <a:t>‘</a:t>
            </a:r>
            <a:r>
              <a:rPr lang="nl-NL" sz="1800" dirty="0">
                <a:cs typeface="Calibri Light"/>
              </a:rPr>
              <a:t>Niet omdat het moet maar omdat we het willen!’</a:t>
            </a:r>
          </a:p>
          <a:p>
            <a:pPr marL="0" indent="0">
              <a:lnSpc>
                <a:spcPct val="150000"/>
              </a:lnSpc>
              <a:buNone/>
            </a:pPr>
            <a:endParaRPr lang="nl-NL" sz="2000" i="1" dirty="0">
              <a:cs typeface="Calibri Light"/>
            </a:endParaRPr>
          </a:p>
          <a:p>
            <a:pPr marL="0" indent="0">
              <a:buNone/>
            </a:pPr>
            <a:endParaRPr lang="nl-NL" sz="2000" i="1" dirty="0">
              <a:cs typeface="Calibri Light"/>
            </a:endParaRPr>
          </a:p>
          <a:p>
            <a:pPr marL="0" indent="0">
              <a:buNone/>
            </a:pPr>
            <a:endParaRPr lang="nl-NL" sz="2000" i="1" dirty="0">
              <a:cs typeface="Calibri Light"/>
            </a:endParaRPr>
          </a:p>
        </p:txBody>
      </p:sp>
      <p:sp>
        <p:nvSpPr>
          <p:cNvPr id="4" name="Tijdelijke aanduiding voor inhoud 3">
            <a:extLst>
              <a:ext uri="{FF2B5EF4-FFF2-40B4-BE49-F238E27FC236}">
                <a16:creationId xmlns:a16="http://schemas.microsoft.com/office/drawing/2014/main" id="{7DC04897-173B-4BAA-8279-4D4DBC85DCE1}"/>
              </a:ext>
            </a:extLst>
          </p:cNvPr>
          <p:cNvSpPr>
            <a:spLocks noGrp="1"/>
          </p:cNvSpPr>
          <p:nvPr>
            <p:ph sz="half" idx="2"/>
          </p:nvPr>
        </p:nvSpPr>
        <p:spPr>
          <a:xfrm>
            <a:off x="5510454" y="2088292"/>
            <a:ext cx="5961055" cy="4088671"/>
          </a:xfrm>
        </p:spPr>
        <p:txBody>
          <a:bodyPr vert="horz" lIns="91440" tIns="45720" rIns="91440" bIns="45720" rtlCol="0" anchor="t">
            <a:normAutofit/>
          </a:bodyPr>
          <a:lstStyle/>
          <a:p>
            <a:pPr marL="0" indent="0" algn="r">
              <a:lnSpc>
                <a:spcPct val="150000"/>
              </a:lnSpc>
              <a:buNone/>
            </a:pPr>
            <a:r>
              <a:rPr lang="nl-NL" sz="2400" b="1" dirty="0">
                <a:cs typeface="Calibri Light"/>
              </a:rPr>
              <a:t>Johan van der Lee - Beleidsadviseur MBO Raad</a:t>
            </a:r>
            <a:br>
              <a:rPr lang="nl-NL" sz="2400" b="1" dirty="0">
                <a:cs typeface="Calibri Light"/>
              </a:rPr>
            </a:br>
            <a:r>
              <a:rPr lang="nl-NL" sz="1800" b="1" dirty="0">
                <a:cs typeface="Calibri Light"/>
              </a:rPr>
              <a:t>‘</a:t>
            </a:r>
            <a:r>
              <a:rPr lang="nl-NL" sz="1800" dirty="0">
                <a:cs typeface="Calibri Light"/>
              </a:rPr>
              <a:t>Het blijft uiteindelijk toch veel werk’</a:t>
            </a:r>
            <a:endParaRPr lang="nl-NL" sz="1800" i="1" dirty="0">
              <a:cs typeface="Calibri Light"/>
            </a:endParaRPr>
          </a:p>
          <a:p>
            <a:pPr marL="0" indent="0">
              <a:buNone/>
            </a:pPr>
            <a:endParaRPr lang="nl-NL" sz="2400" b="1" dirty="0">
              <a:cs typeface="Calibri Light"/>
            </a:endParaRPr>
          </a:p>
        </p:txBody>
      </p:sp>
      <p:pic>
        <p:nvPicPr>
          <p:cNvPr id="12" name="Afbeelding 11" descr="Afbeelding met patroon, plein, pixel, ontwerp&#10;&#10;Automatisch gegenereerde beschrijving">
            <a:extLst>
              <a:ext uri="{FF2B5EF4-FFF2-40B4-BE49-F238E27FC236}">
                <a16:creationId xmlns:a16="http://schemas.microsoft.com/office/drawing/2014/main" id="{D658162A-E262-48B4-B075-1D4D2C549E76}"/>
              </a:ext>
            </a:extLst>
          </p:cNvPr>
          <p:cNvPicPr>
            <a:picLocks noChangeAspect="1"/>
          </p:cNvPicPr>
          <p:nvPr/>
        </p:nvPicPr>
        <p:blipFill>
          <a:blip r:embed="rId2"/>
          <a:stretch>
            <a:fillRect/>
          </a:stretch>
        </p:blipFill>
        <p:spPr>
          <a:xfrm>
            <a:off x="5081633" y="4623986"/>
            <a:ext cx="1198536" cy="1198536"/>
          </a:xfrm>
          <a:prstGeom prst="rect">
            <a:avLst/>
          </a:prstGeom>
        </p:spPr>
      </p:pic>
      <p:pic>
        <p:nvPicPr>
          <p:cNvPr id="6" name="Afbeelding 5" descr="Afbeelding met persoon, Menselijk gezicht, kleding, overdekt&#10;&#10;Automatisch gegenereerde beschrijving">
            <a:extLst>
              <a:ext uri="{FF2B5EF4-FFF2-40B4-BE49-F238E27FC236}">
                <a16:creationId xmlns:a16="http://schemas.microsoft.com/office/drawing/2014/main" id="{62F8D236-5EA9-EE72-A1BD-D00DA9A0EECD}"/>
              </a:ext>
            </a:extLst>
          </p:cNvPr>
          <p:cNvPicPr>
            <a:picLocks noChangeAspect="1"/>
          </p:cNvPicPr>
          <p:nvPr/>
        </p:nvPicPr>
        <p:blipFill>
          <a:blip r:embed="rId3"/>
          <a:stretch>
            <a:fillRect/>
          </a:stretch>
        </p:blipFill>
        <p:spPr>
          <a:xfrm>
            <a:off x="1740577" y="3149636"/>
            <a:ext cx="1965821" cy="2949885"/>
          </a:xfrm>
          <a:prstGeom prst="rect">
            <a:avLst/>
          </a:prstGeom>
        </p:spPr>
      </p:pic>
      <p:pic>
        <p:nvPicPr>
          <p:cNvPr id="8" name="Afbeelding 7" descr="Afbeelding met Menselijk gezicht, persoon, glimlach, Voorhoofd&#10;&#10;Automatisch gegenereerde beschrijving">
            <a:extLst>
              <a:ext uri="{FF2B5EF4-FFF2-40B4-BE49-F238E27FC236}">
                <a16:creationId xmlns:a16="http://schemas.microsoft.com/office/drawing/2014/main" id="{15835048-F928-1304-9300-E5CECF1FF779}"/>
              </a:ext>
            </a:extLst>
          </p:cNvPr>
          <p:cNvPicPr>
            <a:picLocks noChangeAspect="1"/>
          </p:cNvPicPr>
          <p:nvPr/>
        </p:nvPicPr>
        <p:blipFill>
          <a:blip r:embed="rId4"/>
          <a:stretch>
            <a:fillRect/>
          </a:stretch>
        </p:blipFill>
        <p:spPr>
          <a:xfrm>
            <a:off x="7833449" y="3429000"/>
            <a:ext cx="2669210" cy="2669210"/>
          </a:xfrm>
          <a:prstGeom prst="rect">
            <a:avLst/>
          </a:prstGeom>
        </p:spPr>
      </p:pic>
      <p:sp>
        <p:nvSpPr>
          <p:cNvPr id="5" name="Tekstvak 4">
            <a:extLst>
              <a:ext uri="{FF2B5EF4-FFF2-40B4-BE49-F238E27FC236}">
                <a16:creationId xmlns:a16="http://schemas.microsoft.com/office/drawing/2014/main" id="{2E78D426-B98D-A46C-ED98-D52AD2C45981}"/>
              </a:ext>
            </a:extLst>
          </p:cNvPr>
          <p:cNvSpPr txBox="1"/>
          <p:nvPr/>
        </p:nvSpPr>
        <p:spPr>
          <a:xfrm>
            <a:off x="4593702" y="5822522"/>
            <a:ext cx="2418867" cy="276999"/>
          </a:xfrm>
          <a:prstGeom prst="rect">
            <a:avLst/>
          </a:prstGeom>
          <a:noFill/>
        </p:spPr>
        <p:txBody>
          <a:bodyPr wrap="none" rtlCol="0">
            <a:spAutoFit/>
          </a:bodyPr>
          <a:lstStyle/>
          <a:p>
            <a:r>
              <a:rPr lang="nl-NL" sz="1200" dirty="0">
                <a:cs typeface="Calibri Light"/>
              </a:rPr>
              <a:t>www.duo.nl/samen-verantwoorden</a:t>
            </a:r>
          </a:p>
        </p:txBody>
      </p:sp>
    </p:spTree>
    <p:extLst>
      <p:ext uri="{BB962C8B-B14F-4D97-AF65-F5344CB8AC3E}">
        <p14:creationId xmlns:p14="http://schemas.microsoft.com/office/powerpoint/2010/main" val="3261010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83AE2-C27D-438A-813E-B3CF76C94EC2}"/>
              </a:ext>
            </a:extLst>
          </p:cNvPr>
          <p:cNvSpPr>
            <a:spLocks noGrp="1"/>
          </p:cNvSpPr>
          <p:nvPr>
            <p:ph type="title" idx="4294967295"/>
          </p:nvPr>
        </p:nvSpPr>
        <p:spPr>
          <a:xfrm>
            <a:off x="1226815" y="2283553"/>
            <a:ext cx="10200601" cy="1405044"/>
          </a:xfrm>
        </p:spPr>
        <p:txBody>
          <a:bodyPr>
            <a:normAutofit/>
          </a:bodyPr>
          <a:lstStyle/>
          <a:p>
            <a:pPr algn="ctr"/>
            <a:r>
              <a:rPr lang="nl-NL" dirty="0">
                <a:solidFill>
                  <a:schemeClr val="bg1"/>
                </a:solidFill>
                <a:cs typeface="Calibri"/>
              </a:rPr>
              <a:t>Het verantwoordingsproces van </a:t>
            </a:r>
            <a:br>
              <a:rPr lang="nl-NL" dirty="0">
                <a:solidFill>
                  <a:schemeClr val="bg1"/>
                </a:solidFill>
                <a:cs typeface="Calibri"/>
              </a:rPr>
            </a:br>
            <a:r>
              <a:rPr lang="nl-NL" b="0" dirty="0">
                <a:solidFill>
                  <a:schemeClr val="bg1"/>
                </a:solidFill>
                <a:cs typeface="Calibri"/>
              </a:rPr>
              <a:t>Jack van Boxel – Delta Onderwijs</a:t>
            </a:r>
            <a:endParaRPr lang="nl-NL" b="0" noProof="1">
              <a:solidFill>
                <a:schemeClr val="bg1"/>
              </a:solidFill>
            </a:endParaRPr>
          </a:p>
        </p:txBody>
      </p:sp>
      <p:pic>
        <p:nvPicPr>
          <p:cNvPr id="6" name="Afbeelding 5" descr="Afbeelding met overdekt, tekst, kleding, meubels&#10;&#10;Automatisch gegenereerde beschrijving">
            <a:extLst>
              <a:ext uri="{FF2B5EF4-FFF2-40B4-BE49-F238E27FC236}">
                <a16:creationId xmlns:a16="http://schemas.microsoft.com/office/drawing/2014/main" id="{91F8D736-662B-1323-1C90-0E022E133208}"/>
              </a:ext>
            </a:extLst>
          </p:cNvPr>
          <p:cNvPicPr>
            <a:picLocks noChangeAspect="1"/>
          </p:cNvPicPr>
          <p:nvPr/>
        </p:nvPicPr>
        <p:blipFill>
          <a:blip r:embed="rId3"/>
          <a:stretch>
            <a:fillRect/>
          </a:stretch>
        </p:blipFill>
        <p:spPr>
          <a:xfrm>
            <a:off x="6714571" y="3619339"/>
            <a:ext cx="1828800" cy="2438400"/>
          </a:xfrm>
          <a:prstGeom prst="rect">
            <a:avLst/>
          </a:prstGeom>
        </p:spPr>
      </p:pic>
      <p:pic>
        <p:nvPicPr>
          <p:cNvPr id="8" name="Afbeelding 7" descr="Afbeelding met overdekt, kleding, meubels, tekst&#10;&#10;Automatisch gegenereerde beschrijving">
            <a:extLst>
              <a:ext uri="{FF2B5EF4-FFF2-40B4-BE49-F238E27FC236}">
                <a16:creationId xmlns:a16="http://schemas.microsoft.com/office/drawing/2014/main" id="{0D297532-AAEF-DEEF-A1A6-511D15C0FEDB}"/>
              </a:ext>
            </a:extLst>
          </p:cNvPr>
          <p:cNvPicPr>
            <a:picLocks noChangeAspect="1"/>
          </p:cNvPicPr>
          <p:nvPr/>
        </p:nvPicPr>
        <p:blipFill>
          <a:blip r:embed="rId4"/>
          <a:stretch>
            <a:fillRect/>
          </a:stretch>
        </p:blipFill>
        <p:spPr>
          <a:xfrm>
            <a:off x="3266337" y="3637259"/>
            <a:ext cx="3203414" cy="2402560"/>
          </a:xfrm>
          <a:prstGeom prst="rect">
            <a:avLst/>
          </a:prstGeom>
        </p:spPr>
      </p:pic>
    </p:spTree>
    <p:extLst>
      <p:ext uri="{BB962C8B-B14F-4D97-AF65-F5344CB8AC3E}">
        <p14:creationId xmlns:p14="http://schemas.microsoft.com/office/powerpoint/2010/main" val="2170225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persoon, binnen&#10;&#10;Automatisch gegenereerde beschrijving">
            <a:extLst>
              <a:ext uri="{FF2B5EF4-FFF2-40B4-BE49-F238E27FC236}">
                <a16:creationId xmlns:a16="http://schemas.microsoft.com/office/drawing/2014/main" id="{B0DF34BD-877A-4D0C-AEA6-8462B65EEF7B}"/>
              </a:ext>
            </a:extLst>
          </p:cNvPr>
          <p:cNvPicPr>
            <a:picLocks noChangeAspect="1"/>
          </p:cNvPicPr>
          <p:nvPr/>
        </p:nvPicPr>
        <p:blipFill rotWithShape="1">
          <a:blip r:embed="rId3"/>
          <a:srcRect r="25373" b="25373"/>
          <a:stretch/>
        </p:blipFill>
        <p:spPr>
          <a:xfrm>
            <a:off x="0" y="923"/>
            <a:ext cx="12192000" cy="6856154"/>
          </a:xfrm>
          <a:prstGeom prst="rect">
            <a:avLst/>
          </a:prstGeom>
        </p:spPr>
      </p:pic>
      <p:sp>
        <p:nvSpPr>
          <p:cNvPr id="10" name="Afgeronde rechthoek 9">
            <a:extLst>
              <a:ext uri="{FF2B5EF4-FFF2-40B4-BE49-F238E27FC236}">
                <a16:creationId xmlns:a16="http://schemas.microsoft.com/office/drawing/2014/main" id="{50ADB8F8-C1AE-EE4A-9E46-5B1AFC80170B}"/>
              </a:ext>
            </a:extLst>
          </p:cNvPr>
          <p:cNvSpPr/>
          <p:nvPr/>
        </p:nvSpPr>
        <p:spPr>
          <a:xfrm>
            <a:off x="-186814" y="820169"/>
            <a:ext cx="6514461" cy="1205231"/>
          </a:xfrm>
          <a:prstGeom prst="roundRect">
            <a:avLst/>
          </a:prstGeom>
          <a:solidFill>
            <a:schemeClr val="tx2">
              <a:alpha val="9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el 7">
            <a:extLst>
              <a:ext uri="{FF2B5EF4-FFF2-40B4-BE49-F238E27FC236}">
                <a16:creationId xmlns:a16="http://schemas.microsoft.com/office/drawing/2014/main" id="{F780F539-0EBF-DD44-B22C-62275210FA60}"/>
              </a:ext>
            </a:extLst>
          </p:cNvPr>
          <p:cNvSpPr>
            <a:spLocks noGrp="1"/>
          </p:cNvSpPr>
          <p:nvPr>
            <p:ph type="ctrTitle"/>
          </p:nvPr>
        </p:nvSpPr>
        <p:spPr>
          <a:xfrm>
            <a:off x="578222" y="980400"/>
            <a:ext cx="8904106" cy="1947868"/>
          </a:xfrm>
        </p:spPr>
        <p:txBody>
          <a:bodyPr anchor="t">
            <a:normAutofit/>
          </a:bodyPr>
          <a:lstStyle/>
          <a:p>
            <a:pPr algn="l"/>
            <a:r>
              <a:rPr lang="nl-NL" sz="5500" b="1">
                <a:solidFill>
                  <a:schemeClr val="bg1"/>
                </a:solidFill>
              </a:rPr>
              <a:t>Delta-onderwijs</a:t>
            </a:r>
            <a:endParaRPr lang="nl-NL" sz="5500">
              <a:solidFill>
                <a:schemeClr val="bg1"/>
              </a:solidFill>
            </a:endParaRPr>
          </a:p>
        </p:txBody>
      </p:sp>
      <p:grpSp>
        <p:nvGrpSpPr>
          <p:cNvPr id="7" name="Groep 6">
            <a:extLst>
              <a:ext uri="{FF2B5EF4-FFF2-40B4-BE49-F238E27FC236}">
                <a16:creationId xmlns:a16="http://schemas.microsoft.com/office/drawing/2014/main" id="{D7342C7A-47EA-40A0-990C-075F3F2EE970}"/>
              </a:ext>
            </a:extLst>
          </p:cNvPr>
          <p:cNvGrpSpPr/>
          <p:nvPr/>
        </p:nvGrpSpPr>
        <p:grpSpPr>
          <a:xfrm>
            <a:off x="0" y="3162300"/>
            <a:ext cx="12192000" cy="3695700"/>
            <a:chOff x="0" y="3162300"/>
            <a:chExt cx="12192000" cy="3695700"/>
          </a:xfrm>
        </p:grpSpPr>
        <p:pic>
          <p:nvPicPr>
            <p:cNvPr id="6" name="Afbeelding 5" descr="Afbeelding met tekst&#10;&#10;Automatisch gegenereerde beschrijving">
              <a:extLst>
                <a:ext uri="{FF2B5EF4-FFF2-40B4-BE49-F238E27FC236}">
                  <a16:creationId xmlns:a16="http://schemas.microsoft.com/office/drawing/2014/main" id="{89DFBABD-9A78-D24A-9861-17CA65842B80}"/>
                </a:ext>
              </a:extLst>
            </p:cNvPr>
            <p:cNvPicPr>
              <a:picLocks noChangeAspect="1"/>
            </p:cNvPicPr>
            <p:nvPr/>
          </p:nvPicPr>
          <p:blipFill>
            <a:blip r:embed="rId4"/>
            <a:stretch>
              <a:fillRect/>
            </a:stretch>
          </p:blipFill>
          <p:spPr>
            <a:xfrm>
              <a:off x="0" y="3162300"/>
              <a:ext cx="12192000" cy="3695700"/>
            </a:xfrm>
            <a:prstGeom prst="rect">
              <a:avLst/>
            </a:prstGeom>
          </p:spPr>
        </p:pic>
        <p:pic>
          <p:nvPicPr>
            <p:cNvPr id="9" name="Afbeelding 8" descr="Afbeelding met tekst, illustratie&#10;&#10;Automatisch gegenereerde beschrijving">
              <a:extLst>
                <a:ext uri="{FF2B5EF4-FFF2-40B4-BE49-F238E27FC236}">
                  <a16:creationId xmlns:a16="http://schemas.microsoft.com/office/drawing/2014/main" id="{DC1CC192-CF9C-304A-A195-B26065201B98}"/>
                </a:ext>
              </a:extLst>
            </p:cNvPr>
            <p:cNvPicPr>
              <a:picLocks noChangeAspect="1"/>
            </p:cNvPicPr>
            <p:nvPr/>
          </p:nvPicPr>
          <p:blipFill>
            <a:blip r:embed="rId5"/>
            <a:stretch>
              <a:fillRect/>
            </a:stretch>
          </p:blipFill>
          <p:spPr>
            <a:xfrm>
              <a:off x="192888" y="6331015"/>
              <a:ext cx="1721644" cy="396327"/>
            </a:xfrm>
            <a:prstGeom prst="rect">
              <a:avLst/>
            </a:prstGeom>
          </p:spPr>
        </p:pic>
        <p:sp>
          <p:nvSpPr>
            <p:cNvPr id="11" name="Rechthoek 10">
              <a:extLst>
                <a:ext uri="{FF2B5EF4-FFF2-40B4-BE49-F238E27FC236}">
                  <a16:creationId xmlns:a16="http://schemas.microsoft.com/office/drawing/2014/main" id="{6C3CCDD3-B722-2747-A1B7-C8BD3EC41B28}"/>
                </a:ext>
              </a:extLst>
            </p:cNvPr>
            <p:cNvSpPr/>
            <p:nvPr/>
          </p:nvSpPr>
          <p:spPr>
            <a:xfrm>
              <a:off x="5903112" y="5748613"/>
              <a:ext cx="6096000" cy="978729"/>
            </a:xfrm>
            <a:prstGeom prst="rect">
              <a:avLst/>
            </a:prstGeom>
          </p:spPr>
          <p:txBody>
            <a:bodyPr>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nl-NL" sz="3200" b="0" i="0" u="none" strike="noStrike" kern="1200" cap="none" spc="0" normalizeH="0" baseline="0" noProof="0">
                  <a:ln>
                    <a:noFill/>
                  </a:ln>
                  <a:solidFill>
                    <a:srgbClr val="22244F"/>
                  </a:solidFill>
                  <a:effectLst/>
                  <a:uLnTx/>
                  <a:uFillTx/>
                  <a:latin typeface="Arial" panose="020B0604020202020204" pitchFamily="34" charset="0"/>
                  <a:ea typeface="+mn-ea"/>
                  <a:cs typeface="Arial" panose="020B0604020202020204" pitchFamily="34" charset="0"/>
                </a:rPr>
                <a:t>Bevlogen onderwijs</a:t>
              </a:r>
              <a:br>
                <a:rPr kumimoji="0" lang="nl-NL" sz="3200" b="0" i="0" u="none" strike="noStrike" kern="1200" cap="none" spc="0" normalizeH="0" baseline="0" noProof="0">
                  <a:ln>
                    <a:noFill/>
                  </a:ln>
                  <a:solidFill>
                    <a:srgbClr val="22244F"/>
                  </a:solidFill>
                  <a:effectLst/>
                  <a:uLnTx/>
                  <a:uFillTx/>
                  <a:latin typeface="Arial" panose="020B0604020202020204" pitchFamily="34" charset="0"/>
                  <a:ea typeface="+mn-ea"/>
                  <a:cs typeface="Arial" panose="020B0604020202020204" pitchFamily="34" charset="0"/>
                </a:rPr>
              </a:br>
              <a:r>
                <a:rPr kumimoji="0" lang="nl-NL" sz="3200" b="0" i="0" u="none" strike="noStrike" kern="1200" cap="none" spc="0" normalizeH="0" baseline="0" noProof="0">
                  <a:ln>
                    <a:noFill/>
                  </a:ln>
                  <a:solidFill>
                    <a:srgbClr val="22244F"/>
                  </a:solidFill>
                  <a:effectLst/>
                  <a:uLnTx/>
                  <a:uFillTx/>
                  <a:latin typeface="Arial" panose="020B0604020202020204" pitchFamily="34" charset="0"/>
                  <a:ea typeface="+mn-ea"/>
                  <a:cs typeface="Arial" panose="020B0604020202020204" pitchFamily="34" charset="0"/>
                </a:rPr>
                <a:t>voor de wereld van morgen</a:t>
              </a:r>
            </a:p>
          </p:txBody>
        </p:sp>
      </p:grpSp>
    </p:spTree>
    <p:extLst>
      <p:ext uri="{BB962C8B-B14F-4D97-AF65-F5344CB8AC3E}">
        <p14:creationId xmlns:p14="http://schemas.microsoft.com/office/powerpoint/2010/main" val="752543571"/>
      </p:ext>
    </p:extLst>
  </p:cSld>
  <p:clrMapOvr>
    <a:masterClrMapping/>
  </p:clrMapOvr>
</p:sld>
</file>

<file path=ppt/theme/theme1.xml><?xml version="1.0" encoding="utf-8"?>
<a:theme xmlns:a="http://schemas.openxmlformats.org/drawingml/2006/main" name="Kantoorthema">
  <a:themeElements>
    <a:clrScheme name="Samen Verantwoorden-2">
      <a:dk1>
        <a:srgbClr val="000000"/>
      </a:dk1>
      <a:lt1>
        <a:srgbClr val="FFFFFF"/>
      </a:lt1>
      <a:dk2>
        <a:srgbClr val="44546A"/>
      </a:dk2>
      <a:lt2>
        <a:srgbClr val="E7E6E6"/>
      </a:lt2>
      <a:accent1>
        <a:srgbClr val="F9AF00"/>
      </a:accent1>
      <a:accent2>
        <a:srgbClr val="C18F00"/>
      </a:accent2>
      <a:accent3>
        <a:srgbClr val="ED6B06"/>
      </a:accent3>
      <a:accent4>
        <a:srgbClr val="E58983"/>
      </a:accent4>
      <a:accent5>
        <a:srgbClr val="0068B3"/>
      </a:accent5>
      <a:accent6>
        <a:srgbClr val="44195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ijkshuisstijl Donkergeel">
  <a:themeElements>
    <a:clrScheme name="Rijks Donkergeel">
      <a:dk1>
        <a:srgbClr val="000000"/>
      </a:dk1>
      <a:lt1>
        <a:srgbClr val="FFFFFF"/>
      </a:lt1>
      <a:dk2>
        <a:srgbClr val="FFB612"/>
      </a:dk2>
      <a:lt2>
        <a:srgbClr val="FEE8B7"/>
      </a:lt2>
      <a:accent1>
        <a:srgbClr val="E17000"/>
      </a:accent1>
      <a:accent2>
        <a:srgbClr val="42145F"/>
      </a:accent2>
      <a:accent3>
        <a:srgbClr val="00689A"/>
      </a:accent3>
      <a:accent4>
        <a:srgbClr val="A90061"/>
      </a:accent4>
      <a:accent5>
        <a:srgbClr val="663227"/>
      </a:accent5>
      <a:accent6>
        <a:srgbClr val="275837"/>
      </a:accent6>
      <a:hlink>
        <a:srgbClr val="FFB612"/>
      </a:hlink>
      <a:folHlink>
        <a:srgbClr val="F6D4B2"/>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18067 RIJK - Sjabloon 16x9 Donkergeel.potx" id="{316F8645-E730-2F49-8F56-FF205BDFBD0A}" vid="{13AD2338-4181-9F42-944F-81A27AAAB559}"/>
    </a:ext>
  </a:extLst>
</a:theme>
</file>

<file path=ppt/theme/theme3.xml><?xml version="1.0" encoding="utf-8"?>
<a:theme xmlns:a="http://schemas.openxmlformats.org/drawingml/2006/main" name="1_Kantoorthema">
  <a:themeElements>
    <a:clrScheme name="Delta-onderwijs">
      <a:dk1>
        <a:srgbClr val="22244F"/>
      </a:dk1>
      <a:lt1>
        <a:srgbClr val="FFFFFF"/>
      </a:lt1>
      <a:dk2>
        <a:srgbClr val="21244F"/>
      </a:dk2>
      <a:lt2>
        <a:srgbClr val="FFFFFF"/>
      </a:lt2>
      <a:accent1>
        <a:srgbClr val="3AAA34"/>
      </a:accent1>
      <a:accent2>
        <a:srgbClr val="A9D8A9"/>
      </a:accent2>
      <a:accent3>
        <a:srgbClr val="FECC00"/>
      </a:accent3>
      <a:accent4>
        <a:srgbClr val="FFE379"/>
      </a:accent4>
      <a:accent5>
        <a:srgbClr val="E73F64"/>
      </a:accent5>
      <a:accent6>
        <a:srgbClr val="E73F64"/>
      </a:accent6>
      <a:hlink>
        <a:srgbClr val="21244F"/>
      </a:hlink>
      <a:folHlink>
        <a:srgbClr val="7583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lta-sjabloon powerpoint 2021-2022" id="{8FCC7B7D-63A2-4126-93FD-71EFEBAD7800}" vid="{A685C6D2-1DAE-43BD-BFA9-48A73CACD9C4}"/>
    </a:ext>
  </a:extLst>
</a:theme>
</file>

<file path=ppt/theme/theme4.xml><?xml version="1.0" encoding="utf-8"?>
<a:theme xmlns:a="http://schemas.openxmlformats.org/drawingml/2006/main" name="Rijkshuisstijl Donkergroen">
  <a:themeElements>
    <a:clrScheme name="Rijks Donkergroen">
      <a:dk1>
        <a:srgbClr val="000000"/>
      </a:dk1>
      <a:lt1>
        <a:srgbClr val="FFFFFF"/>
      </a:lt1>
      <a:dk2>
        <a:srgbClr val="275837"/>
      </a:dk2>
      <a:lt2>
        <a:srgbClr val="DEE5E1"/>
      </a:lt2>
      <a:accent1>
        <a:srgbClr val="F092CD"/>
      </a:accent1>
      <a:accent2>
        <a:srgbClr val="FFB612"/>
      </a:accent2>
      <a:accent3>
        <a:srgbClr val="8EC9E7"/>
      </a:accent3>
      <a:accent4>
        <a:srgbClr val="75D1B5"/>
      </a:accent4>
      <a:accent5>
        <a:srgbClr val="94700A"/>
      </a:accent5>
      <a:accent6>
        <a:srgbClr val="A90061"/>
      </a:accent6>
      <a:hlink>
        <a:srgbClr val="275837"/>
      </a:hlink>
      <a:folHlink>
        <a:srgbClr val="BDCDC2"/>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18067 RIJK - Sjabloon 16x9 Donkergroen.potx" id="{E9BFB866-9675-CE48-980A-57C2A07CC6F7}" vid="{0EB0622C-95EE-514B-A013-998D61CE0B77}"/>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CC75FEC2776E47B5402C4C831A342E" ma:contentTypeVersion="3" ma:contentTypeDescription="Een nieuw document maken." ma:contentTypeScope="" ma:versionID="71df3ed1d9db0d5628135ca9d6dfff46">
  <xsd:schema xmlns:xsd="http://www.w3.org/2001/XMLSchema" xmlns:xs="http://www.w3.org/2001/XMLSchema" xmlns:p="http://schemas.microsoft.com/office/2006/metadata/properties" xmlns:ns2="c644711a-5dd3-409f-a7a5-cfca4e7d785a" targetNamespace="http://schemas.microsoft.com/office/2006/metadata/properties" ma:root="true" ma:fieldsID="87c15bca430f5b2e6088ebe133701209" ns2:_="">
    <xsd:import namespace="c644711a-5dd3-409f-a7a5-cfca4e7d785a"/>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44711a-5dd3-409f-a7a5-cfca4e7d785a"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644711a-5dd3-409f-a7a5-cfca4e7d785a">
      <UserInfo>
        <DisplayName>Tromp, J.L. (Jacqueline) (Rijksmedewerker)</DisplayName>
        <AccountId>13</AccountId>
        <AccountType/>
      </UserInfo>
    </SharedWithUsers>
  </documentManagement>
</p:properties>
</file>

<file path=customXml/itemProps1.xml><?xml version="1.0" encoding="utf-8"?>
<ds:datastoreItem xmlns:ds="http://schemas.openxmlformats.org/officeDocument/2006/customXml" ds:itemID="{F133CE0B-3C61-499F-9DC9-5072CB148417}">
  <ds:schemaRefs>
    <ds:schemaRef ds:uri="http://schemas.microsoft.com/sharepoint/v3/contenttype/forms"/>
  </ds:schemaRefs>
</ds:datastoreItem>
</file>

<file path=customXml/itemProps2.xml><?xml version="1.0" encoding="utf-8"?>
<ds:datastoreItem xmlns:ds="http://schemas.openxmlformats.org/officeDocument/2006/customXml" ds:itemID="{50F06FC9-F11F-488B-BE5B-2AEA29CC3C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44711a-5dd3-409f-a7a5-cfca4e7d78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A04A99-A850-4409-8185-36FB547D22A1}">
  <ds:schemaRefs>
    <ds:schemaRef ds:uri="http://schemas.openxmlformats.org/package/2006/metadata/core-properties"/>
    <ds:schemaRef ds:uri="http://schemas.microsoft.com/office/2006/documentManagement/types"/>
    <ds:schemaRef ds:uri="c644711a-5dd3-409f-a7a5-cfca4e7d785a"/>
    <ds:schemaRef ds:uri="http://purl.org/dc/elements/1.1/"/>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8887</TotalTime>
  <Words>2331</Words>
  <Application>Microsoft Office PowerPoint</Application>
  <PresentationFormat>Breedbeeld</PresentationFormat>
  <Paragraphs>561</Paragraphs>
  <Slides>61</Slides>
  <Notes>19</Notes>
  <HiddenSlides>0</HiddenSlides>
  <MMClips>0</MMClips>
  <ScaleCrop>false</ScaleCrop>
  <HeadingPairs>
    <vt:vector size="6" baseType="variant">
      <vt:variant>
        <vt:lpstr>Gebruikte lettertypen</vt:lpstr>
      </vt:variant>
      <vt:variant>
        <vt:i4>7</vt:i4>
      </vt:variant>
      <vt:variant>
        <vt:lpstr>Thema</vt:lpstr>
      </vt:variant>
      <vt:variant>
        <vt:i4>4</vt:i4>
      </vt:variant>
      <vt:variant>
        <vt:lpstr>Diatitels</vt:lpstr>
      </vt:variant>
      <vt:variant>
        <vt:i4>61</vt:i4>
      </vt:variant>
    </vt:vector>
  </HeadingPairs>
  <TitlesOfParts>
    <vt:vector size="72" baseType="lpstr">
      <vt:lpstr>Aptos</vt:lpstr>
      <vt:lpstr>Arial</vt:lpstr>
      <vt:lpstr>Calibri</vt:lpstr>
      <vt:lpstr>Calibri Light</vt:lpstr>
      <vt:lpstr>Courier New</vt:lpstr>
      <vt:lpstr>Verdana</vt:lpstr>
      <vt:lpstr>Wingdings</vt:lpstr>
      <vt:lpstr>Kantoorthema</vt:lpstr>
      <vt:lpstr>Rijkshuisstijl Donkergeel</vt:lpstr>
      <vt:lpstr>1_Kantoorthema</vt:lpstr>
      <vt:lpstr>Rijkshuisstijl Donkergroen</vt:lpstr>
      <vt:lpstr>Ketendag  Verantwoorden &amp; Beleid </vt:lpstr>
      <vt:lpstr>Terugblik Ketendag 5 maart 2024</vt:lpstr>
      <vt:lpstr>Clustering onderwerpen ketendagen</vt:lpstr>
      <vt:lpstr>PowerPoint-presentatie</vt:lpstr>
      <vt:lpstr>Agenda</vt:lpstr>
      <vt:lpstr>Doel programma Samen Verantwoorden</vt:lpstr>
      <vt:lpstr>Nieuwe testimonials </vt:lpstr>
      <vt:lpstr>Het verantwoordingsproces van  Jack van Boxel – Delta Onderwijs</vt:lpstr>
      <vt:lpstr>Delta-onderwijs</vt:lpstr>
      <vt:lpstr>Agenda</vt:lpstr>
      <vt:lpstr>Voorstellen</vt:lpstr>
      <vt:lpstr>Planning en control</vt:lpstr>
      <vt:lpstr>Jaarrekening</vt:lpstr>
      <vt:lpstr>Bestuursverslag</vt:lpstr>
      <vt:lpstr>Bestuursverslag</vt:lpstr>
      <vt:lpstr>Vragen delta-support over bestuursverslag</vt:lpstr>
      <vt:lpstr>Controle</vt:lpstr>
      <vt:lpstr>Dromen?</vt:lpstr>
      <vt:lpstr>PowerPoint-presentatie</vt:lpstr>
      <vt:lpstr>Pauze</vt:lpstr>
      <vt:lpstr>Update Onderwijspersoneel door Jeroen Smit</vt:lpstr>
      <vt:lpstr>PowerPoint-presentatie</vt:lpstr>
      <vt:lpstr>PowerPoint-presentatie</vt:lpstr>
      <vt:lpstr>PowerPoint-presentatie</vt:lpstr>
      <vt:lpstr>PowerPoint-presentatie</vt:lpstr>
      <vt:lpstr>PowerPoint-presentatie</vt:lpstr>
      <vt:lpstr>PowerPoint-presentatie</vt:lpstr>
      <vt:lpstr>PowerPoint-presentatie</vt:lpstr>
      <vt:lpstr>Update werkgroep iXBRL door Evert van Ekelenburg</vt:lpstr>
      <vt:lpstr>Opbrengst PoC1</vt:lpstr>
      <vt:lpstr>PowerPoint-presentatie</vt:lpstr>
      <vt:lpstr>PowerPoint-presentatie</vt:lpstr>
      <vt:lpstr>PowerPoint-presentatie</vt:lpstr>
      <vt:lpstr>PowerPoint-presentatie</vt:lpstr>
      <vt:lpstr>PowerPoint-presentatie</vt:lpstr>
      <vt:lpstr>PowerPoint-presentatie</vt:lpstr>
      <vt:lpstr>Update werkgroep Duurzaamheid door Liselot van Straten</vt:lpstr>
      <vt:lpstr>Waarom duurzaamheidsverantwoording?</vt:lpstr>
      <vt:lpstr>Doel: handreiking duurzaamheidsverantwoording</vt:lpstr>
      <vt:lpstr>Stand van zaken: Dubbele materialiteitsanalyse</vt:lpstr>
      <vt:lpstr>Deelsessies</vt:lpstr>
      <vt:lpstr>Deelsessie 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Deelsessie 2 - Beleidsinformatie</vt:lpstr>
      <vt:lpstr>Beleidsinformatie - stellingen</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Marco Theunissen</dc:creator>
  <cp:lastModifiedBy>Tromp, Jacqueline</cp:lastModifiedBy>
  <cp:revision>122</cp:revision>
  <dcterms:created xsi:type="dcterms:W3CDTF">2024-01-17T11:25:46Z</dcterms:created>
  <dcterms:modified xsi:type="dcterms:W3CDTF">2024-06-04T09:01:40Z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0x010100ECCC75FEC2776E47B5402C4C831A342E</vt:lpwstr>
  </property>
</Properties>
</file>