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theme/theme2.xml" ContentType="application/vnd.openxmlformats-officedocument.theme+xml"/>
  <Override PartName="/ppt/slideLayouts/slideLayout6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  <p:sldMasterId id="2147483720" r:id="rId5"/>
    <p:sldMasterId id="2147483767" r:id="rId6"/>
  </p:sldMasterIdLst>
  <p:notesMasterIdLst>
    <p:notesMasterId r:id="rId24"/>
  </p:notesMasterIdLst>
  <p:handoutMasterIdLst>
    <p:handoutMasterId r:id="rId25"/>
  </p:handoutMasterIdLst>
  <p:sldIdLst>
    <p:sldId id="268" r:id="rId7"/>
    <p:sldId id="804" r:id="rId8"/>
    <p:sldId id="261" r:id="rId9"/>
    <p:sldId id="777" r:id="rId10"/>
    <p:sldId id="816" r:id="rId11"/>
    <p:sldId id="565" r:id="rId12"/>
    <p:sldId id="266" r:id="rId13"/>
    <p:sldId id="783" r:id="rId14"/>
    <p:sldId id="810" r:id="rId15"/>
    <p:sldId id="811" r:id="rId16"/>
    <p:sldId id="812" r:id="rId17"/>
    <p:sldId id="813" r:id="rId18"/>
    <p:sldId id="814" r:id="rId19"/>
    <p:sldId id="815" r:id="rId20"/>
    <p:sldId id="806" r:id="rId21"/>
    <p:sldId id="807" r:id="rId22"/>
    <p:sldId id="809" r:id="rId23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9900"/>
    <a:srgbClr val="00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Geen stijl, gee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5758FB7-9AC5-4552-8A53-C91805E547FA}" styleName="Stijl, thema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14" autoAdjust="0"/>
    <p:restoredTop sz="96457" autoAdjust="0"/>
  </p:normalViewPr>
  <p:slideViewPr>
    <p:cSldViewPr snapToGrid="0">
      <p:cViewPr varScale="1">
        <p:scale>
          <a:sx n="84" d="100"/>
          <a:sy n="84" d="100"/>
        </p:scale>
        <p:origin x="598" y="31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79" d="100"/>
          <a:sy n="79" d="100"/>
        </p:scale>
        <p:origin x="3078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notesMaster" Target="notesMasters/notesMaster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theme" Target="theme/theme1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>
            <a:extLst>
              <a:ext uri="{FF2B5EF4-FFF2-40B4-BE49-F238E27FC236}">
                <a16:creationId xmlns:a16="http://schemas.microsoft.com/office/drawing/2014/main" id="{086F0BA4-3682-291D-5D9C-89E92E08A89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1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9789DFAF-A91C-C101-8D9B-17BBADD7770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1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B67B7D-F0B0-492B-9AA6-0E8077F5FE8F}" type="datetimeFigureOut">
              <a:rPr lang="nl-NL" smtClean="0"/>
              <a:t>19-3-2026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434BF5C8-C124-0E88-B251-D8DCCFD1BAA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8C41FF2B-B031-0AEA-E0D3-A8DF79A5A70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19974D-E119-46A8-965E-F0CE07D9728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6723405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B0A112-BD2A-44D4-BDBB-8A43233BA35B}" type="datetimeFigureOut">
              <a:rPr lang="nl-NL"/>
              <a:t>19-3-2026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6F46E5-9A13-43C7-8BA9-735F274A7110}" type="slidenum">
              <a:rPr lang="nl-NL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731621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Kalenderjaren.</a:t>
            </a:r>
          </a:p>
          <a:p>
            <a:r>
              <a:rPr lang="nl-NL" dirty="0"/>
              <a:t>2025: uitvoeren PoC’s</a:t>
            </a:r>
          </a:p>
          <a:p>
            <a:r>
              <a:rPr lang="nl-NL" dirty="0"/>
              <a:t>2026: de keten doorlopen / beproeven</a:t>
            </a:r>
          </a:p>
          <a:p>
            <a:r>
              <a:rPr lang="nl-NL" dirty="0"/>
              <a:t>2027: Alle </a:t>
            </a:r>
            <a:r>
              <a:rPr lang="nl-NL" dirty="0" err="1"/>
              <a:t>OI’s</a:t>
            </a:r>
            <a:r>
              <a:rPr lang="nl-NL" dirty="0"/>
              <a:t> en </a:t>
            </a:r>
            <a:r>
              <a:rPr lang="nl-NL" dirty="0" err="1"/>
              <a:t>AK’s</a:t>
            </a:r>
            <a:r>
              <a:rPr lang="nl-NL" dirty="0"/>
              <a:t> worden opgeroepen met de voorbereiding te starten om in 2027 of in 2028 via iXBRL te kunnen aanleveren. In 2027 mag dit ook nog op huidige manier.</a:t>
            </a:r>
          </a:p>
          <a:p>
            <a:r>
              <a:rPr lang="nl-NL" dirty="0"/>
              <a:t>2028: Alle </a:t>
            </a:r>
            <a:r>
              <a:rPr lang="nl-NL" dirty="0" err="1"/>
              <a:t>OI’s</a:t>
            </a:r>
            <a:r>
              <a:rPr lang="nl-NL" dirty="0"/>
              <a:t> moeten hun JV in iXBRL aanleveren.</a:t>
            </a:r>
          </a:p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6FF7D6-0E8F-4B2E-A7F3-015968224FD7}" type="slidenum">
              <a:rPr lang="nl-NL" smtClean="0"/>
              <a:t>6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9121265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5D11C8-9B4F-4928-9658-85B826283088}" type="slidenum">
              <a:rPr lang="nl-NL" smtClean="0"/>
              <a:t>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894509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D18F88-F891-945D-05AE-6836CDD110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610FBC17-9C50-3C98-D980-D56B53CA8C0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CCF0346C-45E0-6E08-3EF6-5C21110A423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C152F2A0-CB77-E6B2-1D20-3C0D226880C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5D11C8-9B4F-4928-9658-85B826283088}" type="slidenum">
              <a:rPr lang="nl-NL" smtClean="0"/>
              <a:t>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5007036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369D75-7820-4E1D-F81A-2A73F59A6B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6D70E9BC-1157-F810-1C75-AE93DBA2B0A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78F2643E-5070-1052-1728-7341FA8F0AF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B48AED78-954B-1776-D7DC-DBA74389C99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5D11C8-9B4F-4928-9658-85B826283088}" type="slidenum">
              <a:rPr lang="nl-NL" smtClean="0"/>
              <a:t>10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6784612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75B080-63C8-0ACE-1982-0BDD55280F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E942727F-7DD9-7BCD-B50E-13B0456DA63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4A58485B-933C-6D66-BF4E-0339BD14374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AE1A3726-2B97-3014-75D9-8162B9B4766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5D11C8-9B4F-4928-9658-85B826283088}" type="slidenum">
              <a:rPr lang="nl-NL" smtClean="0"/>
              <a:t>11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988504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F3B78A-8616-30C0-E35C-D549C04CDB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418B274B-C5AC-7A0B-94AC-EB95D97D79D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FBD0C2F2-B322-9AC5-1A55-3C6FF98C45E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50035425-6158-0C31-276B-D61381A8365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5D11C8-9B4F-4928-9658-85B826283088}" type="slidenum">
              <a:rPr lang="nl-NL" smtClean="0"/>
              <a:t>12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6214118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18D5E8-13AE-8F1A-91B0-94ACA1DD4F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9E4429BE-0F8A-9361-2045-9620557A971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D8F9E7F6-7773-C04B-1386-434F83719C4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A80D9B63-D7FD-6B5C-5B33-3F43340FAB6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5D11C8-9B4F-4928-9658-85B826283088}" type="slidenum">
              <a:rPr lang="nl-NL" smtClean="0"/>
              <a:t>13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6201764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9058F4-A2DB-16C4-2A2C-6DC7C4AC51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BDA724AA-856D-5F37-7F49-69399A69D1B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A8EE9790-E848-1CBA-D9F8-2E68E8002E0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631DC6B0-DFE6-EE9D-4DB0-6ADB282E702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5D11C8-9B4F-4928-9658-85B826283088}" type="slidenum">
              <a:rPr lang="nl-NL" smtClean="0"/>
              <a:t>14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69869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48570F-186C-D12E-C418-234F68D8FE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4054B08F-3CE5-5218-F93A-5147D4EF589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7D73D3E3-D971-BF02-3708-B19C5FF941B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1272765E-094C-E7A6-FECA-C89A94156BA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5D11C8-9B4F-4928-9658-85B826283088}" type="slidenum">
              <a:rPr lang="nl-NL" smtClean="0"/>
              <a:t>15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964978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openxmlformats.org/officeDocument/2006/relationships/image" Target="../media/image37.svg"/><Relationship Id="rId3" Type="http://schemas.openxmlformats.org/officeDocument/2006/relationships/image" Target="../media/image27.svg"/><Relationship Id="rId7" Type="http://schemas.openxmlformats.org/officeDocument/2006/relationships/image" Target="../media/image31.svg"/><Relationship Id="rId12" Type="http://schemas.openxmlformats.org/officeDocument/2006/relationships/image" Target="../media/image36.pn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0.png"/><Relationship Id="rId11" Type="http://schemas.openxmlformats.org/officeDocument/2006/relationships/image" Target="../media/image35.svg"/><Relationship Id="rId5" Type="http://schemas.openxmlformats.org/officeDocument/2006/relationships/image" Target="../media/image29.svg"/><Relationship Id="rId15" Type="http://schemas.openxmlformats.org/officeDocument/2006/relationships/image" Target="../media/image39.svg"/><Relationship Id="rId10" Type="http://schemas.openxmlformats.org/officeDocument/2006/relationships/image" Target="../media/image34.png"/><Relationship Id="rId4" Type="http://schemas.openxmlformats.org/officeDocument/2006/relationships/image" Target="../media/image28.png"/><Relationship Id="rId9" Type="http://schemas.openxmlformats.org/officeDocument/2006/relationships/image" Target="../media/image33.svg"/><Relationship Id="rId14" Type="http://schemas.openxmlformats.org/officeDocument/2006/relationships/image" Target="../media/image38.png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13" Type="http://schemas.openxmlformats.org/officeDocument/2006/relationships/image" Target="../media/image51.svg"/><Relationship Id="rId18" Type="http://schemas.openxmlformats.org/officeDocument/2006/relationships/image" Target="../media/image56.png"/><Relationship Id="rId3" Type="http://schemas.openxmlformats.org/officeDocument/2006/relationships/image" Target="../media/image41.svg"/><Relationship Id="rId21" Type="http://schemas.openxmlformats.org/officeDocument/2006/relationships/image" Target="../media/image59.svg"/><Relationship Id="rId7" Type="http://schemas.openxmlformats.org/officeDocument/2006/relationships/image" Target="../media/image45.svg"/><Relationship Id="rId12" Type="http://schemas.openxmlformats.org/officeDocument/2006/relationships/image" Target="../media/image50.png"/><Relationship Id="rId17" Type="http://schemas.openxmlformats.org/officeDocument/2006/relationships/image" Target="../media/image55.svg"/><Relationship Id="rId25" Type="http://schemas.openxmlformats.org/officeDocument/2006/relationships/image" Target="../media/image63.svg"/><Relationship Id="rId2" Type="http://schemas.openxmlformats.org/officeDocument/2006/relationships/image" Target="../media/image40.png"/><Relationship Id="rId16" Type="http://schemas.openxmlformats.org/officeDocument/2006/relationships/image" Target="../media/image54.png"/><Relationship Id="rId20" Type="http://schemas.openxmlformats.org/officeDocument/2006/relationships/image" Target="../media/image5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4.png"/><Relationship Id="rId11" Type="http://schemas.openxmlformats.org/officeDocument/2006/relationships/image" Target="../media/image49.svg"/><Relationship Id="rId24" Type="http://schemas.openxmlformats.org/officeDocument/2006/relationships/image" Target="../media/image62.png"/><Relationship Id="rId5" Type="http://schemas.openxmlformats.org/officeDocument/2006/relationships/image" Target="../media/image43.svg"/><Relationship Id="rId15" Type="http://schemas.openxmlformats.org/officeDocument/2006/relationships/image" Target="../media/image53.svg"/><Relationship Id="rId23" Type="http://schemas.openxmlformats.org/officeDocument/2006/relationships/image" Target="../media/image61.svg"/><Relationship Id="rId10" Type="http://schemas.openxmlformats.org/officeDocument/2006/relationships/image" Target="../media/image48.png"/><Relationship Id="rId19" Type="http://schemas.openxmlformats.org/officeDocument/2006/relationships/image" Target="../media/image57.svg"/><Relationship Id="rId4" Type="http://schemas.openxmlformats.org/officeDocument/2006/relationships/image" Target="../media/image42.png"/><Relationship Id="rId9" Type="http://schemas.openxmlformats.org/officeDocument/2006/relationships/image" Target="../media/image47.svg"/><Relationship Id="rId14" Type="http://schemas.openxmlformats.org/officeDocument/2006/relationships/image" Target="../media/image52.png"/><Relationship Id="rId22" Type="http://schemas.openxmlformats.org/officeDocument/2006/relationships/image" Target="../media/image60.png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lleen titel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7C0231A-B872-92FA-664B-932941BE60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3384" y="4127158"/>
            <a:ext cx="8887775" cy="1124465"/>
          </a:xfrm>
        </p:spPr>
        <p:txBody>
          <a:bodyPr/>
          <a:lstStyle/>
          <a:p>
            <a:r>
              <a:rPr lang="nl-NL" dirty="0"/>
              <a:t>Klik om stijl te bewerken</a:t>
            </a:r>
          </a:p>
        </p:txBody>
      </p:sp>
    </p:spTree>
    <p:extLst>
      <p:ext uri="{BB962C8B-B14F-4D97-AF65-F5344CB8AC3E}">
        <p14:creationId xmlns:p14="http://schemas.microsoft.com/office/powerpoint/2010/main" val="1066376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Inhoud met bijschrif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774D5D9-4DAF-A6A9-1E59-169668DF1A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stijl te bewerken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6751A6C-0BD3-3557-0C7B-4511B9D488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9957FA8-D24D-7A44-A848-1577723379B9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306128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Inhoud met bijschrif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6751A6C-0BD3-3557-0C7B-4511B9D488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9957FA8-D24D-7A44-A848-1577723379B9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003348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9_Inhoud met bijschrif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774D5D9-4DAF-A6A9-1E59-169668DF1A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nl-NL" dirty="0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8B4D3FD-5ACD-BFEE-A0A0-A607198586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6751A6C-0BD3-3557-0C7B-4511B9D488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9957FA8-D24D-7A44-A848-1577723379B9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594582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Inhoud met bijschrif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774D5D9-4DAF-A6A9-1E59-169668DF1A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stijl te bewerken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6751A6C-0BD3-3557-0C7B-4511B9D488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9957FA8-D24D-7A44-A848-1577723379B9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816552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Inhoud met bijschrif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6751A6C-0BD3-3557-0C7B-4511B9D488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9957FA8-D24D-7A44-A848-1577723379B9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738201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Inhoud met bijschrif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774D5D9-4DAF-A6A9-1E59-169668DF1A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8B4D3FD-5ACD-BFEE-A0A0-A607198586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6751A6C-0BD3-3557-0C7B-4511B9D488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957FA8-D24D-7A44-A848-1577723379B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21533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nhoud met bijschrif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774D5D9-4DAF-A6A9-1E59-169668DF1A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8984" y="1383957"/>
            <a:ext cx="5187335" cy="112446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8B4D3FD-5ACD-BFEE-A0A0-A607198586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984" y="2644346"/>
            <a:ext cx="5187335" cy="353261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6751A6C-0BD3-3557-0C7B-4511B9D488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957FA8-D24D-7A44-A848-1577723379B9}" type="slidenum">
              <a:rPr lang="nl-NL" smtClean="0"/>
              <a:t>‹nr.›</a:t>
            </a:fld>
            <a:endParaRPr lang="nl-NL"/>
          </a:p>
        </p:txBody>
      </p:sp>
      <p:sp>
        <p:nvSpPr>
          <p:cNvPr id="9" name="Tijdelijke aanduiding voor inhoud 2">
            <a:extLst>
              <a:ext uri="{FF2B5EF4-FFF2-40B4-BE49-F238E27FC236}">
                <a16:creationId xmlns:a16="http://schemas.microsoft.com/office/drawing/2014/main" id="{B924BE91-4FD0-2CFE-C10E-14CBB962BCAC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485683" y="1383956"/>
            <a:ext cx="5187335" cy="4793006"/>
          </a:xfrm>
        </p:spPr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  <a:lvl2pPr>
              <a:defRPr>
                <a:solidFill>
                  <a:schemeClr val="accent5"/>
                </a:solidFill>
              </a:defRPr>
            </a:lvl2pPr>
            <a:lvl3pPr>
              <a:defRPr>
                <a:solidFill>
                  <a:schemeClr val="accent5"/>
                </a:solidFill>
              </a:defRPr>
            </a:lvl3pPr>
            <a:lvl4pPr>
              <a:defRPr>
                <a:solidFill>
                  <a:schemeClr val="accent5"/>
                </a:solidFill>
              </a:defRPr>
            </a:lvl4pPr>
            <a:lvl5pPr>
              <a:defRPr>
                <a:solidFill>
                  <a:schemeClr val="accent5"/>
                </a:solidFill>
              </a:defRPr>
            </a:lvl5pPr>
          </a:lstStyle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1252740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Inhoud met bijschrif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6751A6C-0BD3-3557-0C7B-4511B9D488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957FA8-D24D-7A44-A848-1577723379B9}" type="slidenum">
              <a:rPr lang="nl-NL" smtClean="0"/>
              <a:t>‹nr.›</a:t>
            </a:fld>
            <a:endParaRPr lang="nl-NL"/>
          </a:p>
        </p:txBody>
      </p:sp>
      <p:sp>
        <p:nvSpPr>
          <p:cNvPr id="4" name="Titel 1">
            <a:extLst>
              <a:ext uri="{FF2B5EF4-FFF2-40B4-BE49-F238E27FC236}">
                <a16:creationId xmlns:a16="http://schemas.microsoft.com/office/drawing/2014/main" id="{643D2CEA-36A5-1363-0303-D7CC685A49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8984" y="1383957"/>
            <a:ext cx="5187335" cy="112446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stijl te bewerken</a:t>
            </a:r>
          </a:p>
        </p:txBody>
      </p:sp>
      <p:sp>
        <p:nvSpPr>
          <p:cNvPr id="5" name="Tijdelijke aanduiding voor inhoud 2">
            <a:extLst>
              <a:ext uri="{FF2B5EF4-FFF2-40B4-BE49-F238E27FC236}">
                <a16:creationId xmlns:a16="http://schemas.microsoft.com/office/drawing/2014/main" id="{9CFEEDE6-B3D8-5A34-F5DA-EEAA72E1E4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984" y="2644346"/>
            <a:ext cx="5187335" cy="353261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7" name="Tijdelijke aanduiding voor inhoud 2">
            <a:extLst>
              <a:ext uri="{FF2B5EF4-FFF2-40B4-BE49-F238E27FC236}">
                <a16:creationId xmlns:a16="http://schemas.microsoft.com/office/drawing/2014/main" id="{C2CD94D1-A48E-4053-15A1-EE9477A8DC1F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485683" y="1383956"/>
            <a:ext cx="5187335" cy="4793006"/>
          </a:xfrm>
        </p:spPr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  <a:lvl2pPr>
              <a:defRPr>
                <a:solidFill>
                  <a:schemeClr val="accent5"/>
                </a:solidFill>
              </a:defRPr>
            </a:lvl2pPr>
            <a:lvl3pPr>
              <a:defRPr>
                <a:solidFill>
                  <a:schemeClr val="accent5"/>
                </a:solidFill>
              </a:defRPr>
            </a:lvl3pPr>
            <a:lvl4pPr>
              <a:defRPr>
                <a:solidFill>
                  <a:schemeClr val="accent5"/>
                </a:solidFill>
              </a:defRPr>
            </a:lvl4pPr>
            <a:lvl5pPr>
              <a:defRPr>
                <a:solidFill>
                  <a:schemeClr val="accent5"/>
                </a:solidFill>
              </a:defRPr>
            </a:lvl5pPr>
          </a:lstStyle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4161802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Inhoud met bijschrif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6751A6C-0BD3-3557-0C7B-4511B9D488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9957FA8-D24D-7A44-A848-1577723379B9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4" name="Titel 1">
            <a:extLst>
              <a:ext uri="{FF2B5EF4-FFF2-40B4-BE49-F238E27FC236}">
                <a16:creationId xmlns:a16="http://schemas.microsoft.com/office/drawing/2014/main" id="{DA9DAD0C-1987-E371-BA18-32BF0AF6F3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8984" y="1383957"/>
            <a:ext cx="5187335" cy="1124465"/>
          </a:xfrm>
        </p:spPr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r>
              <a:rPr lang="nl-NL" dirty="0"/>
              <a:t>Klik om stijl te bewerken</a:t>
            </a:r>
          </a:p>
        </p:txBody>
      </p:sp>
      <p:sp>
        <p:nvSpPr>
          <p:cNvPr id="5" name="Tijdelijke aanduiding voor inhoud 2">
            <a:extLst>
              <a:ext uri="{FF2B5EF4-FFF2-40B4-BE49-F238E27FC236}">
                <a16:creationId xmlns:a16="http://schemas.microsoft.com/office/drawing/2014/main" id="{B36AC757-6D88-4C59-E3BC-E7CA2FCB8C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984" y="2644346"/>
            <a:ext cx="5187335" cy="3532616"/>
          </a:xfrm>
        </p:spPr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  <a:lvl2pPr>
              <a:defRPr>
                <a:solidFill>
                  <a:schemeClr val="accent5"/>
                </a:solidFill>
              </a:defRPr>
            </a:lvl2pPr>
            <a:lvl3pPr>
              <a:defRPr>
                <a:solidFill>
                  <a:schemeClr val="accent5"/>
                </a:solidFill>
              </a:defRPr>
            </a:lvl3pPr>
            <a:lvl4pPr>
              <a:defRPr>
                <a:solidFill>
                  <a:schemeClr val="accent5"/>
                </a:solidFill>
              </a:defRPr>
            </a:lvl4pPr>
            <a:lvl5pPr>
              <a:defRPr>
                <a:solidFill>
                  <a:schemeClr val="accent5"/>
                </a:solidFill>
              </a:defRPr>
            </a:lvl5pPr>
          </a:lstStyle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7" name="Tijdelijke aanduiding voor inhoud 2">
            <a:extLst>
              <a:ext uri="{FF2B5EF4-FFF2-40B4-BE49-F238E27FC236}">
                <a16:creationId xmlns:a16="http://schemas.microsoft.com/office/drawing/2014/main" id="{8D56599E-9FAF-4B83-0110-9EE7B2DBC622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485683" y="1383956"/>
            <a:ext cx="5187335" cy="479300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2772387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nhoud met bijschrif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774D5D9-4DAF-A6A9-1E59-169668DF1A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8984" y="1383957"/>
            <a:ext cx="5187335" cy="1124465"/>
          </a:xfrm>
        </p:spPr>
        <p:txBody>
          <a:bodyPr/>
          <a:lstStyle>
            <a:lvl1pPr>
              <a:defRPr>
                <a:solidFill>
                  <a:srgbClr val="0070C0"/>
                </a:solidFill>
              </a:defRPr>
            </a:lvl1pPr>
          </a:lstStyle>
          <a:p>
            <a:r>
              <a:rPr lang="nl-NL" dirty="0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8B4D3FD-5ACD-BFEE-A0A0-A607198586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984" y="2644346"/>
            <a:ext cx="5187335" cy="3532616"/>
          </a:xfrm>
        </p:spPr>
        <p:txBody>
          <a:bodyPr/>
          <a:lstStyle>
            <a:lvl1pPr>
              <a:defRPr>
                <a:solidFill>
                  <a:srgbClr val="0070C0"/>
                </a:solidFill>
              </a:defRPr>
            </a:lvl1pPr>
            <a:lvl2pPr>
              <a:defRPr>
                <a:solidFill>
                  <a:srgbClr val="0070C0"/>
                </a:solidFill>
              </a:defRPr>
            </a:lvl2pPr>
            <a:lvl3pPr>
              <a:defRPr>
                <a:solidFill>
                  <a:srgbClr val="0070C0"/>
                </a:solidFill>
              </a:defRPr>
            </a:lvl3pPr>
            <a:lvl4pPr>
              <a:defRPr>
                <a:solidFill>
                  <a:srgbClr val="0070C0"/>
                </a:solidFill>
              </a:defRPr>
            </a:lvl4pPr>
            <a:lvl5pPr>
              <a:defRPr>
                <a:solidFill>
                  <a:srgbClr val="0070C0"/>
                </a:solidFill>
              </a:defRPr>
            </a:lvl5pPr>
          </a:lstStyle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6751A6C-0BD3-3557-0C7B-4511B9D488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9957FA8-D24D-7A44-A848-1577723379B9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4" name="Tijdelijke aanduiding voor inhoud 2">
            <a:extLst>
              <a:ext uri="{FF2B5EF4-FFF2-40B4-BE49-F238E27FC236}">
                <a16:creationId xmlns:a16="http://schemas.microsoft.com/office/drawing/2014/main" id="{6EB8FD5A-29DE-3716-A1EE-58C42E469C93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485683" y="1383956"/>
            <a:ext cx="5187335" cy="479300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1024458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7E7D333-39FC-61E0-47D3-641345AD6E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383957"/>
            <a:ext cx="9144000" cy="2126006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 dirty="0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10D4CE3C-1FEC-DCBA-9226-924C29CE28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Klikken om de ondertitelstijl van het model te bewerken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DEC881D2-3D44-E7C7-8542-CAB57DD379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9957FA8-D24D-7A44-A848-1577723379B9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817943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Inhoud met bijschrift-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774D5D9-4DAF-A6A9-1E59-169668DF1A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8B4D3FD-5ACD-BFEE-A0A0-A607198586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6751A6C-0BD3-3557-0C7B-4511B9D488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957FA8-D24D-7A44-A848-1577723379B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36987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Inhoud met bijschrift-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774D5D9-4DAF-A6A9-1E59-169668DF1A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8B4D3FD-5ACD-BFEE-A0A0-A607198586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6751A6C-0BD3-3557-0C7B-4511B9D488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957FA8-D24D-7A44-A848-1577723379B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700909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Inhoud met bijschrift-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774D5D9-4DAF-A6A9-1E59-169668DF1A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8B4D3FD-5ACD-BFEE-A0A0-A607198586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6751A6C-0BD3-3557-0C7B-4511B9D488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957FA8-D24D-7A44-A848-1577723379B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87291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 opgav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2B96DFC-4507-7BC0-0538-D705F4DB79A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nl-NL" dirty="0"/>
              <a:t>Inhoudsopgave</a:t>
            </a:r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25496857-D500-7C5F-B940-906D0699E50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957FA8-D24D-7A44-A848-1577723379B9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4" name="Ondertitel 2">
            <a:extLst>
              <a:ext uri="{FF2B5EF4-FFF2-40B4-BE49-F238E27FC236}">
                <a16:creationId xmlns:a16="http://schemas.microsoft.com/office/drawing/2014/main" id="{4B7459F8-A2FC-C029-D35C-5E842CAEAB2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529016" y="2502205"/>
            <a:ext cx="9144000" cy="520018"/>
          </a:xfrm>
        </p:spPr>
        <p:txBody>
          <a:bodyPr/>
          <a:lstStyle>
            <a:lvl1pPr marL="0" indent="0" algn="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Item 1</a:t>
            </a:r>
          </a:p>
        </p:txBody>
      </p:sp>
      <p:sp>
        <p:nvSpPr>
          <p:cNvPr id="12" name="Ondertitel 2">
            <a:extLst>
              <a:ext uri="{FF2B5EF4-FFF2-40B4-BE49-F238E27FC236}">
                <a16:creationId xmlns:a16="http://schemas.microsoft.com/office/drawing/2014/main" id="{50EBA4B3-10A0-7FB6-4926-75F9338577D9}"/>
              </a:ext>
            </a:extLst>
          </p:cNvPr>
          <p:cNvSpPr txBox="1">
            <a:spLocks/>
          </p:cNvSpPr>
          <p:nvPr userDrawn="1"/>
        </p:nvSpPr>
        <p:spPr>
          <a:xfrm>
            <a:off x="2520778" y="3084932"/>
            <a:ext cx="9144000" cy="52001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i="1" kern="1200" baseline="0">
                <a:solidFill>
                  <a:schemeClr val="accent5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1" u="sng" kern="1200" baseline="0">
                <a:solidFill>
                  <a:schemeClr val="accent5"/>
                </a:solidFill>
                <a:uFill>
                  <a:solidFill>
                    <a:schemeClr val="accent5"/>
                  </a:solidFill>
                </a:u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dirty="0"/>
              <a:t>Item 2</a:t>
            </a:r>
          </a:p>
        </p:txBody>
      </p:sp>
      <p:sp>
        <p:nvSpPr>
          <p:cNvPr id="13" name="Ondertitel 2">
            <a:extLst>
              <a:ext uri="{FF2B5EF4-FFF2-40B4-BE49-F238E27FC236}">
                <a16:creationId xmlns:a16="http://schemas.microsoft.com/office/drawing/2014/main" id="{10539253-B973-3197-42C7-B5A2338330FD}"/>
              </a:ext>
            </a:extLst>
          </p:cNvPr>
          <p:cNvSpPr txBox="1">
            <a:spLocks/>
          </p:cNvSpPr>
          <p:nvPr userDrawn="1"/>
        </p:nvSpPr>
        <p:spPr>
          <a:xfrm>
            <a:off x="2529016" y="3661442"/>
            <a:ext cx="9144000" cy="52001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i="1" kern="1200" baseline="0">
                <a:solidFill>
                  <a:schemeClr val="accent5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1" u="sng" kern="1200" baseline="0">
                <a:solidFill>
                  <a:schemeClr val="accent5"/>
                </a:solidFill>
                <a:uFill>
                  <a:solidFill>
                    <a:schemeClr val="accent5"/>
                  </a:solidFill>
                </a:u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dirty="0"/>
              <a:t>Item 3</a:t>
            </a:r>
          </a:p>
        </p:txBody>
      </p:sp>
      <p:sp>
        <p:nvSpPr>
          <p:cNvPr id="14" name="Ondertitel 2">
            <a:extLst>
              <a:ext uri="{FF2B5EF4-FFF2-40B4-BE49-F238E27FC236}">
                <a16:creationId xmlns:a16="http://schemas.microsoft.com/office/drawing/2014/main" id="{CF9553AA-FC8C-0EFA-2AA7-8F24A9030349}"/>
              </a:ext>
            </a:extLst>
          </p:cNvPr>
          <p:cNvSpPr txBox="1">
            <a:spLocks/>
          </p:cNvSpPr>
          <p:nvPr userDrawn="1"/>
        </p:nvSpPr>
        <p:spPr>
          <a:xfrm>
            <a:off x="2529016" y="4237952"/>
            <a:ext cx="9144000" cy="52001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i="1" kern="1200" baseline="0">
                <a:solidFill>
                  <a:schemeClr val="accent5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1" u="sng" kern="1200" baseline="0">
                <a:solidFill>
                  <a:schemeClr val="accent5"/>
                </a:solidFill>
                <a:uFill>
                  <a:solidFill>
                    <a:schemeClr val="accent5"/>
                  </a:solidFill>
                </a:u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dirty="0"/>
              <a:t>Item 4</a:t>
            </a:r>
          </a:p>
        </p:txBody>
      </p:sp>
      <p:sp>
        <p:nvSpPr>
          <p:cNvPr id="15" name="Ondertitel 2">
            <a:extLst>
              <a:ext uri="{FF2B5EF4-FFF2-40B4-BE49-F238E27FC236}">
                <a16:creationId xmlns:a16="http://schemas.microsoft.com/office/drawing/2014/main" id="{CD9DB37E-8A17-4A85-9625-831F16FF91C2}"/>
              </a:ext>
            </a:extLst>
          </p:cNvPr>
          <p:cNvSpPr txBox="1">
            <a:spLocks/>
          </p:cNvSpPr>
          <p:nvPr userDrawn="1"/>
        </p:nvSpPr>
        <p:spPr>
          <a:xfrm>
            <a:off x="2529016" y="4808729"/>
            <a:ext cx="9144000" cy="52001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i="1" kern="1200" baseline="0">
                <a:solidFill>
                  <a:schemeClr val="accent5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1" u="sng" kern="1200" baseline="0">
                <a:solidFill>
                  <a:schemeClr val="accent5"/>
                </a:solidFill>
                <a:uFill>
                  <a:solidFill>
                    <a:schemeClr val="accent5"/>
                  </a:solidFill>
                </a:u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dirty="0"/>
              <a:t>Item 5</a:t>
            </a:r>
          </a:p>
        </p:txBody>
      </p:sp>
    </p:spTree>
    <p:extLst>
      <p:ext uri="{BB962C8B-B14F-4D97-AF65-F5344CB8AC3E}">
        <p14:creationId xmlns:p14="http://schemas.microsoft.com/office/powerpoint/2010/main" val="1663094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nhouds opgav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2B96DFC-4507-7BC0-0538-D705F4DB79A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algn="r"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Inhoudsopgave</a:t>
            </a:r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25496857-D500-7C5F-B940-906D0699E50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957FA8-D24D-7A44-A848-1577723379B9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4" name="Ondertitel 2">
            <a:extLst>
              <a:ext uri="{FF2B5EF4-FFF2-40B4-BE49-F238E27FC236}">
                <a16:creationId xmlns:a16="http://schemas.microsoft.com/office/drawing/2014/main" id="{4B7459F8-A2FC-C029-D35C-5E842CAEAB2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529016" y="2502205"/>
            <a:ext cx="9144000" cy="520018"/>
          </a:xfrm>
        </p:spPr>
        <p:txBody>
          <a:bodyPr/>
          <a:lstStyle>
            <a:lvl1pPr marL="0" indent="0" algn="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Item 1</a:t>
            </a:r>
          </a:p>
        </p:txBody>
      </p:sp>
      <p:sp>
        <p:nvSpPr>
          <p:cNvPr id="12" name="Ondertitel 2">
            <a:extLst>
              <a:ext uri="{FF2B5EF4-FFF2-40B4-BE49-F238E27FC236}">
                <a16:creationId xmlns:a16="http://schemas.microsoft.com/office/drawing/2014/main" id="{50EBA4B3-10A0-7FB6-4926-75F9338577D9}"/>
              </a:ext>
            </a:extLst>
          </p:cNvPr>
          <p:cNvSpPr txBox="1">
            <a:spLocks/>
          </p:cNvSpPr>
          <p:nvPr userDrawn="1"/>
        </p:nvSpPr>
        <p:spPr>
          <a:xfrm>
            <a:off x="2520778" y="3084932"/>
            <a:ext cx="9144000" cy="52001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i="1" kern="1200" baseline="0">
                <a:solidFill>
                  <a:schemeClr val="accent5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1" u="sng" kern="1200" baseline="0">
                <a:solidFill>
                  <a:schemeClr val="accent5"/>
                </a:solidFill>
                <a:uFill>
                  <a:solidFill>
                    <a:schemeClr val="accent5"/>
                  </a:solidFill>
                </a:u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dirty="0"/>
              <a:t>Item 2</a:t>
            </a:r>
          </a:p>
        </p:txBody>
      </p:sp>
      <p:sp>
        <p:nvSpPr>
          <p:cNvPr id="13" name="Ondertitel 2">
            <a:extLst>
              <a:ext uri="{FF2B5EF4-FFF2-40B4-BE49-F238E27FC236}">
                <a16:creationId xmlns:a16="http://schemas.microsoft.com/office/drawing/2014/main" id="{10539253-B973-3197-42C7-B5A2338330FD}"/>
              </a:ext>
            </a:extLst>
          </p:cNvPr>
          <p:cNvSpPr txBox="1">
            <a:spLocks/>
          </p:cNvSpPr>
          <p:nvPr userDrawn="1"/>
        </p:nvSpPr>
        <p:spPr>
          <a:xfrm>
            <a:off x="2529016" y="3661442"/>
            <a:ext cx="9144000" cy="52001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i="1" kern="1200" baseline="0">
                <a:solidFill>
                  <a:schemeClr val="accent5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1" u="sng" kern="1200" baseline="0">
                <a:solidFill>
                  <a:schemeClr val="accent5"/>
                </a:solidFill>
                <a:uFill>
                  <a:solidFill>
                    <a:schemeClr val="accent5"/>
                  </a:solidFill>
                </a:u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dirty="0"/>
              <a:t>Item 3</a:t>
            </a:r>
          </a:p>
        </p:txBody>
      </p:sp>
      <p:sp>
        <p:nvSpPr>
          <p:cNvPr id="14" name="Ondertitel 2">
            <a:extLst>
              <a:ext uri="{FF2B5EF4-FFF2-40B4-BE49-F238E27FC236}">
                <a16:creationId xmlns:a16="http://schemas.microsoft.com/office/drawing/2014/main" id="{CF9553AA-FC8C-0EFA-2AA7-8F24A9030349}"/>
              </a:ext>
            </a:extLst>
          </p:cNvPr>
          <p:cNvSpPr txBox="1">
            <a:spLocks/>
          </p:cNvSpPr>
          <p:nvPr userDrawn="1"/>
        </p:nvSpPr>
        <p:spPr>
          <a:xfrm>
            <a:off x="2529016" y="4237952"/>
            <a:ext cx="9144000" cy="52001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i="1" kern="1200" baseline="0">
                <a:solidFill>
                  <a:schemeClr val="accent5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1" u="sng" kern="1200" baseline="0">
                <a:solidFill>
                  <a:schemeClr val="accent5"/>
                </a:solidFill>
                <a:uFill>
                  <a:solidFill>
                    <a:schemeClr val="accent5"/>
                  </a:solidFill>
                </a:u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dirty="0"/>
              <a:t>Item 4</a:t>
            </a:r>
          </a:p>
        </p:txBody>
      </p:sp>
      <p:sp>
        <p:nvSpPr>
          <p:cNvPr id="15" name="Ondertitel 2">
            <a:extLst>
              <a:ext uri="{FF2B5EF4-FFF2-40B4-BE49-F238E27FC236}">
                <a16:creationId xmlns:a16="http://schemas.microsoft.com/office/drawing/2014/main" id="{CD9DB37E-8A17-4A85-9625-831F16FF91C2}"/>
              </a:ext>
            </a:extLst>
          </p:cNvPr>
          <p:cNvSpPr txBox="1">
            <a:spLocks/>
          </p:cNvSpPr>
          <p:nvPr userDrawn="1"/>
        </p:nvSpPr>
        <p:spPr>
          <a:xfrm>
            <a:off x="2529016" y="4808729"/>
            <a:ext cx="9144000" cy="52001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i="1" kern="1200" baseline="0">
                <a:solidFill>
                  <a:schemeClr val="accent5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1" u="sng" kern="1200" baseline="0">
                <a:solidFill>
                  <a:schemeClr val="accent5"/>
                </a:solidFill>
                <a:uFill>
                  <a:solidFill>
                    <a:schemeClr val="accent5"/>
                  </a:solidFill>
                </a:u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dirty="0"/>
              <a:t>Item 5</a:t>
            </a:r>
          </a:p>
        </p:txBody>
      </p:sp>
    </p:spTree>
    <p:extLst>
      <p:ext uri="{BB962C8B-B14F-4D97-AF65-F5344CB8AC3E}">
        <p14:creationId xmlns:p14="http://schemas.microsoft.com/office/powerpoint/2010/main" val="1435486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nhouds opgav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2B96DFC-4507-7BC0-0538-D705F4DB79A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algn="r"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Inhoudsopgave</a:t>
            </a:r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25496857-D500-7C5F-B940-906D0699E50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9957FA8-D24D-7A44-A848-1577723379B9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4" name="Ondertitel 2">
            <a:extLst>
              <a:ext uri="{FF2B5EF4-FFF2-40B4-BE49-F238E27FC236}">
                <a16:creationId xmlns:a16="http://schemas.microsoft.com/office/drawing/2014/main" id="{4B7459F8-A2FC-C029-D35C-5E842CAEAB2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529016" y="2502205"/>
            <a:ext cx="9144000" cy="520018"/>
          </a:xfrm>
        </p:spPr>
        <p:txBody>
          <a:bodyPr/>
          <a:lstStyle>
            <a:lvl1pPr marL="0" indent="0" algn="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Item 1</a:t>
            </a:r>
          </a:p>
        </p:txBody>
      </p:sp>
      <p:sp>
        <p:nvSpPr>
          <p:cNvPr id="12" name="Ondertitel 2">
            <a:extLst>
              <a:ext uri="{FF2B5EF4-FFF2-40B4-BE49-F238E27FC236}">
                <a16:creationId xmlns:a16="http://schemas.microsoft.com/office/drawing/2014/main" id="{50EBA4B3-10A0-7FB6-4926-75F9338577D9}"/>
              </a:ext>
            </a:extLst>
          </p:cNvPr>
          <p:cNvSpPr txBox="1">
            <a:spLocks/>
          </p:cNvSpPr>
          <p:nvPr userDrawn="1"/>
        </p:nvSpPr>
        <p:spPr>
          <a:xfrm>
            <a:off x="2520778" y="3084932"/>
            <a:ext cx="9144000" cy="52001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i="1" kern="1200" baseline="0">
                <a:solidFill>
                  <a:schemeClr val="accent5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1" u="sng" kern="1200" baseline="0">
                <a:solidFill>
                  <a:schemeClr val="accent5"/>
                </a:solidFill>
                <a:uFill>
                  <a:solidFill>
                    <a:schemeClr val="accent5"/>
                  </a:solidFill>
                </a:u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dirty="0"/>
              <a:t>Item 2</a:t>
            </a:r>
          </a:p>
        </p:txBody>
      </p:sp>
      <p:sp>
        <p:nvSpPr>
          <p:cNvPr id="13" name="Ondertitel 2">
            <a:extLst>
              <a:ext uri="{FF2B5EF4-FFF2-40B4-BE49-F238E27FC236}">
                <a16:creationId xmlns:a16="http://schemas.microsoft.com/office/drawing/2014/main" id="{10539253-B973-3197-42C7-B5A2338330FD}"/>
              </a:ext>
            </a:extLst>
          </p:cNvPr>
          <p:cNvSpPr txBox="1">
            <a:spLocks/>
          </p:cNvSpPr>
          <p:nvPr userDrawn="1"/>
        </p:nvSpPr>
        <p:spPr>
          <a:xfrm>
            <a:off x="2529016" y="3661442"/>
            <a:ext cx="9144000" cy="52001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i="1" kern="1200" baseline="0">
                <a:solidFill>
                  <a:schemeClr val="accent5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1" u="sng" kern="1200" baseline="0">
                <a:solidFill>
                  <a:schemeClr val="accent5"/>
                </a:solidFill>
                <a:uFill>
                  <a:solidFill>
                    <a:schemeClr val="accent5"/>
                  </a:solidFill>
                </a:u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dirty="0"/>
              <a:t>Item 3</a:t>
            </a:r>
          </a:p>
        </p:txBody>
      </p:sp>
      <p:sp>
        <p:nvSpPr>
          <p:cNvPr id="14" name="Ondertitel 2">
            <a:extLst>
              <a:ext uri="{FF2B5EF4-FFF2-40B4-BE49-F238E27FC236}">
                <a16:creationId xmlns:a16="http://schemas.microsoft.com/office/drawing/2014/main" id="{CF9553AA-FC8C-0EFA-2AA7-8F24A9030349}"/>
              </a:ext>
            </a:extLst>
          </p:cNvPr>
          <p:cNvSpPr txBox="1">
            <a:spLocks/>
          </p:cNvSpPr>
          <p:nvPr userDrawn="1"/>
        </p:nvSpPr>
        <p:spPr>
          <a:xfrm>
            <a:off x="2529016" y="4237952"/>
            <a:ext cx="9144000" cy="52001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i="1" kern="1200" baseline="0">
                <a:solidFill>
                  <a:schemeClr val="accent5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1" u="sng" kern="1200" baseline="0">
                <a:solidFill>
                  <a:schemeClr val="accent5"/>
                </a:solidFill>
                <a:uFill>
                  <a:solidFill>
                    <a:schemeClr val="accent5"/>
                  </a:solidFill>
                </a:u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dirty="0"/>
              <a:t>Item 4</a:t>
            </a:r>
          </a:p>
        </p:txBody>
      </p:sp>
      <p:sp>
        <p:nvSpPr>
          <p:cNvPr id="15" name="Ondertitel 2">
            <a:extLst>
              <a:ext uri="{FF2B5EF4-FFF2-40B4-BE49-F238E27FC236}">
                <a16:creationId xmlns:a16="http://schemas.microsoft.com/office/drawing/2014/main" id="{CD9DB37E-8A17-4A85-9625-831F16FF91C2}"/>
              </a:ext>
            </a:extLst>
          </p:cNvPr>
          <p:cNvSpPr txBox="1">
            <a:spLocks/>
          </p:cNvSpPr>
          <p:nvPr userDrawn="1"/>
        </p:nvSpPr>
        <p:spPr>
          <a:xfrm>
            <a:off x="2529016" y="4808729"/>
            <a:ext cx="9144000" cy="52001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i="1" kern="1200" baseline="0">
                <a:solidFill>
                  <a:schemeClr val="accent5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1" u="sng" kern="1200" baseline="0">
                <a:solidFill>
                  <a:schemeClr val="accent5"/>
                </a:solidFill>
                <a:uFill>
                  <a:solidFill>
                    <a:schemeClr val="accent5"/>
                  </a:solidFill>
                </a:u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dirty="0"/>
              <a:t>Item 5</a:t>
            </a:r>
          </a:p>
        </p:txBody>
      </p:sp>
    </p:spTree>
    <p:extLst>
      <p:ext uri="{BB962C8B-B14F-4D97-AF65-F5344CB8AC3E}">
        <p14:creationId xmlns:p14="http://schemas.microsoft.com/office/powerpoint/2010/main" val="33789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BD27F25-F290-E8E5-20CF-75209680FD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D8152814-3E8C-D518-4C63-33426E4988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19BFB70C-8DB9-77C2-CEAF-5BFAEDD731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957FA8-D24D-7A44-A848-1577723379B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79325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03507B7-6593-1423-8FA9-EACC7DB7B4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8984" y="1383957"/>
            <a:ext cx="11145794" cy="704335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353701AE-58E6-F5C7-2CD2-CE0B6A53D6D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18984" y="2088291"/>
            <a:ext cx="5500816" cy="4088672"/>
          </a:xfrm>
        </p:spPr>
        <p:txBody>
          <a:bodyPr/>
          <a:lstStyle/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CB2BAF93-54DC-2598-954A-81173F8BBC7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088291"/>
            <a:ext cx="5492578" cy="4088671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5F6B5B61-A898-C011-AF4B-BE7ADF6F5B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957FA8-D24D-7A44-A848-1577723379B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90128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elijking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D9C0B281-0F7F-3AD2-01CF-72AB933F41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8984" y="2088292"/>
            <a:ext cx="5478591" cy="826551"/>
          </a:xfrm>
        </p:spPr>
        <p:txBody>
          <a:bodyPr anchor="b"/>
          <a:lstStyle>
            <a:lvl1pPr marL="0" indent="0">
              <a:buNone/>
              <a:defRPr sz="2400" b="0" i="0" baseline="0">
                <a:latin typeface="Calibri Light" panose="020F030202020403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dirty="0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951C17D5-4E93-0BB4-19DF-BDF395F4E6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18984" y="3006725"/>
            <a:ext cx="5478591" cy="3182937"/>
          </a:xfrm>
        </p:spPr>
        <p:txBody>
          <a:bodyPr/>
          <a:lstStyle/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180B2B04-97FA-C7BE-2527-68AF7124CA7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199" y="3006725"/>
            <a:ext cx="5500815" cy="3182938"/>
          </a:xfrm>
        </p:spPr>
        <p:txBody>
          <a:bodyPr/>
          <a:lstStyle/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EE1476B7-D523-18D3-7640-3FA41D8CBB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957FA8-D24D-7A44-A848-1577723379B9}" type="slidenum">
              <a:rPr lang="nl-NL" smtClean="0"/>
              <a:t>‹nr.›</a:t>
            </a:fld>
            <a:endParaRPr lang="nl-NL"/>
          </a:p>
        </p:txBody>
      </p:sp>
      <p:sp>
        <p:nvSpPr>
          <p:cNvPr id="10" name="Titel 1">
            <a:extLst>
              <a:ext uri="{FF2B5EF4-FFF2-40B4-BE49-F238E27FC236}">
                <a16:creationId xmlns:a16="http://schemas.microsoft.com/office/drawing/2014/main" id="{78218B53-ED8D-5845-585C-B93505A15B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8984" y="1383957"/>
            <a:ext cx="11145794" cy="704335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11" name="Tijdelijke aanduiding voor tekst 2">
            <a:extLst>
              <a:ext uri="{FF2B5EF4-FFF2-40B4-BE49-F238E27FC236}">
                <a16:creationId xmlns:a16="http://schemas.microsoft.com/office/drawing/2014/main" id="{1047416D-5B0F-5F3C-E644-B468685C3FF1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6195251" y="2088291"/>
            <a:ext cx="5478591" cy="826551"/>
          </a:xfrm>
        </p:spPr>
        <p:txBody>
          <a:bodyPr anchor="b"/>
          <a:lstStyle>
            <a:lvl1pPr marL="0" indent="0">
              <a:buNone/>
              <a:defRPr sz="2400" b="0" i="0" baseline="0">
                <a:latin typeface="Calibri Light" panose="020F030202020403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dirty="0"/>
              <a:t>Klikken om de tekststijl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2782687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F3F624A-8342-41B8-0E79-C6922645F7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F4382C5D-765C-4A87-5904-6AD5B3E42A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957FA8-D24D-7A44-A848-1577723379B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20572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8_Inhoud met bijschrif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774D5D9-4DAF-A6A9-1E59-169668DF1A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nl-NL" dirty="0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8B4D3FD-5ACD-BFEE-A0A0-A607198586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6751A6C-0BD3-3557-0C7B-4511B9D488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9957FA8-D24D-7A44-A848-1577723379B9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333258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Leeg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6166646C-7B39-8DA6-8F6B-B6EBE5343D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957FA8-D24D-7A44-A848-1577723379B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92928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Leeg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6166646C-7B39-8DA6-8F6B-B6EBE5343D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957FA8-D24D-7A44-A848-1577723379B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493542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_Leeg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6166646C-7B39-8DA6-8F6B-B6EBE5343D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957FA8-D24D-7A44-A848-1577723379B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3985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5_Leeg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6166646C-7B39-8DA6-8F6B-B6EBE5343D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957FA8-D24D-7A44-A848-1577723379B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85916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6_Leeg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6166646C-7B39-8DA6-8F6B-B6EBE5343D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957FA8-D24D-7A44-A848-1577723379B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41324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0_Leeg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6166646C-7B39-8DA6-8F6B-B6EBE5343D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957FA8-D24D-7A44-A848-1577723379B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38381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1_Leeg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6166646C-7B39-8DA6-8F6B-B6EBE5343D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957FA8-D24D-7A44-A848-1577723379B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65355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3_Leeg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6166646C-7B39-8DA6-8F6B-B6EBE5343D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957FA8-D24D-7A44-A848-1577723379B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73959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9_Leeg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6166646C-7B39-8DA6-8F6B-B6EBE5343D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957FA8-D24D-7A44-A848-1577723379B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48844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Manifes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6166646C-7B39-8DA6-8F6B-B6EBE5343D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957FA8-D24D-7A44-A848-1577723379B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0305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Inhoud met bijschrif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774D5D9-4DAF-A6A9-1E59-169668DF1A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r>
              <a:rPr lang="nl-NL" dirty="0"/>
              <a:t>Klik om stijl te bewerken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6751A6C-0BD3-3557-0C7B-4511B9D488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957FA8-D24D-7A44-A848-1577723379B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1596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7F4A72B-9940-A274-9873-C81CD167A3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8913" y="1414272"/>
            <a:ext cx="3718560" cy="585216"/>
          </a:xfrm>
        </p:spPr>
        <p:txBody>
          <a:bodyPr anchor="b">
            <a:normAutofit/>
          </a:bodyPr>
          <a:lstStyle>
            <a:lvl1pPr>
              <a:defRPr sz="2200" b="1" i="1" baseline="0">
                <a:solidFill>
                  <a:schemeClr val="accent5"/>
                </a:solidFill>
              </a:defRPr>
            </a:lvl1pPr>
          </a:lstStyle>
          <a:p>
            <a:r>
              <a:rPr lang="nl-NL" dirty="0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886FFB90-D7E5-85FB-E4BC-8A1131B3A43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389121" y="1414272"/>
            <a:ext cx="7275658" cy="477926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F51CD05E-90D1-D223-4347-39B26976C21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38913" y="1999488"/>
            <a:ext cx="3718560" cy="419404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dirty="0"/>
              <a:t>Klikken om de tekststijl van het model te bewerken</a:t>
            </a:r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1C8C64B7-A57A-4ADB-66DF-CF4224C584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957FA8-D24D-7A44-A848-1577723379B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54356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Afbeelding met bijschrif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7F4A72B-9940-A274-9873-C81CD167A3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8913" y="1414272"/>
            <a:ext cx="3718560" cy="585216"/>
          </a:xfrm>
        </p:spPr>
        <p:txBody>
          <a:bodyPr anchor="b">
            <a:normAutofit/>
          </a:bodyPr>
          <a:lstStyle>
            <a:lvl1pPr>
              <a:defRPr sz="2200" b="1" i="1" baseline="0">
                <a:solidFill>
                  <a:schemeClr val="accent5"/>
                </a:solidFill>
              </a:defRPr>
            </a:lvl1pPr>
          </a:lstStyle>
          <a:p>
            <a:r>
              <a:rPr lang="nl-NL" dirty="0"/>
              <a:t>Klik om stijl te bewerken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F51CD05E-90D1-D223-4347-39B26976C21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38913" y="1999488"/>
            <a:ext cx="3718560" cy="419404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dirty="0"/>
              <a:t>Klikken om de tekststijl van het model te bewerken</a:t>
            </a:r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1C8C64B7-A57A-4ADB-66DF-CF4224C584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957FA8-D24D-7A44-A848-1577723379B9}" type="slidenum">
              <a:rPr lang="nl-NL" smtClean="0"/>
              <a:t>‹nr.›</a:t>
            </a:fld>
            <a:endParaRPr lang="nl-NL"/>
          </a:p>
        </p:txBody>
      </p:sp>
      <p:sp>
        <p:nvSpPr>
          <p:cNvPr id="5" name="Tijdelijke aanduiding voor inhoud 2">
            <a:extLst>
              <a:ext uri="{FF2B5EF4-FFF2-40B4-BE49-F238E27FC236}">
                <a16:creationId xmlns:a16="http://schemas.microsoft.com/office/drawing/2014/main" id="{891AF602-1E92-B74B-DCEC-51DE45C9A7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97680" y="1389888"/>
            <a:ext cx="7367098" cy="480364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2246537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1_afbeelding horizontaal met titel,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7F4A72B-9940-A274-9873-C81CD167A3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6720" y="5577840"/>
            <a:ext cx="3630250" cy="400177"/>
          </a:xfrm>
        </p:spPr>
        <p:txBody>
          <a:bodyPr anchor="b">
            <a:normAutofit/>
          </a:bodyPr>
          <a:lstStyle>
            <a:lvl1pPr>
              <a:defRPr sz="2200" b="1" i="1" baseline="0">
                <a:solidFill>
                  <a:schemeClr val="accent5"/>
                </a:solidFill>
              </a:defRPr>
            </a:lvl1pPr>
          </a:lstStyle>
          <a:p>
            <a:r>
              <a:rPr lang="nl-NL" dirty="0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886FFB90-D7E5-85FB-E4BC-8A1131B3A43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26720" y="1414272"/>
            <a:ext cx="11238059" cy="408432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 dirty="0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F51CD05E-90D1-D223-4347-39B26976C21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280875" y="5565648"/>
            <a:ext cx="7383903" cy="630936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dirty="0"/>
              <a:t>Klikken om de tekststijl van het model te bewerken</a:t>
            </a:r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1C8C64B7-A57A-4ADB-66DF-CF4224C584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957FA8-D24D-7A44-A848-1577723379B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96357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met titel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7F4A72B-9940-A274-9873-C81CD167A3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6720" y="1371473"/>
            <a:ext cx="3630250" cy="400177"/>
          </a:xfrm>
        </p:spPr>
        <p:txBody>
          <a:bodyPr anchor="b">
            <a:normAutofit/>
          </a:bodyPr>
          <a:lstStyle>
            <a:lvl1pPr>
              <a:defRPr sz="2200" b="1" i="1" baseline="0">
                <a:solidFill>
                  <a:schemeClr val="accent5"/>
                </a:solidFill>
              </a:defRPr>
            </a:lvl1pPr>
          </a:lstStyle>
          <a:p>
            <a:r>
              <a:rPr lang="nl-NL" dirty="0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886FFB90-D7E5-85FB-E4BC-8A1131B3A43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26720" y="1828800"/>
            <a:ext cx="11238059" cy="438912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 dirty="0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1C8C64B7-A57A-4ADB-66DF-CF4224C584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957FA8-D24D-7A44-A848-1577723379B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07868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met titel GROO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7F4A72B-9940-A274-9873-C81CD167A3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6720" y="753869"/>
            <a:ext cx="3630250" cy="400177"/>
          </a:xfrm>
        </p:spPr>
        <p:txBody>
          <a:bodyPr anchor="b">
            <a:normAutofit/>
          </a:bodyPr>
          <a:lstStyle>
            <a:lvl1pPr>
              <a:defRPr sz="2200" b="1" i="1" baseline="0">
                <a:solidFill>
                  <a:schemeClr val="accent5"/>
                </a:solidFill>
              </a:defRPr>
            </a:lvl1pPr>
          </a:lstStyle>
          <a:p>
            <a:r>
              <a:rPr lang="nl-NL" dirty="0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886FFB90-D7E5-85FB-E4BC-8A1131B3A43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0" y="1303020"/>
            <a:ext cx="12192000" cy="555498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 dirty="0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1C8C64B7-A57A-4ADB-66DF-CF4224C584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957FA8-D24D-7A44-A848-1577723379B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52905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afbeelding horizontaal zonder titel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886FFB90-D7E5-85FB-E4BC-8A1131B3A43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26720" y="1414272"/>
            <a:ext cx="11238059" cy="4769358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 dirty="0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1C8C64B7-A57A-4ADB-66DF-CF4224C584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957FA8-D24D-7A44-A848-1577723379B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02260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36">
            <a:extLst>
              <a:ext uri="{FF2B5EF4-FFF2-40B4-BE49-F238E27FC236}">
                <a16:creationId xmlns:a16="http://schemas.microsoft.com/office/drawing/2014/main" id="{8F3C270B-B3EE-6537-0F34-F81324CF76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0" y="1875617"/>
            <a:ext cx="10923588" cy="1551795"/>
          </a:xfrm>
        </p:spPr>
        <p:txBody>
          <a:bodyPr/>
          <a:lstStyle/>
          <a:p>
            <a:endParaRPr lang="nl-NL"/>
          </a:p>
        </p:txBody>
      </p:sp>
      <p:sp>
        <p:nvSpPr>
          <p:cNvPr id="4" name="Tijdelijke aanduiding voor tekst 37">
            <a:extLst>
              <a:ext uri="{FF2B5EF4-FFF2-40B4-BE49-F238E27FC236}">
                <a16:creationId xmlns:a16="http://schemas.microsoft.com/office/drawing/2014/main" id="{C48F5D28-A3E9-6F60-71F8-79D854912E7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24313" y="3846022"/>
            <a:ext cx="4680000" cy="691884"/>
          </a:xfrm>
        </p:spPr>
        <p:txBody>
          <a:bodyPr/>
          <a:lstStyle/>
          <a:p>
            <a:endParaRPr lang="nl-NL"/>
          </a:p>
        </p:txBody>
      </p:sp>
      <p:sp>
        <p:nvSpPr>
          <p:cNvPr id="5" name="Tijdelijke aanduiding voor tekst 38">
            <a:extLst>
              <a:ext uri="{FF2B5EF4-FFF2-40B4-BE49-F238E27FC236}">
                <a16:creationId xmlns:a16="http://schemas.microsoft.com/office/drawing/2014/main" id="{3D8A666D-1920-2BB6-4CE6-65302867173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224313" y="4639509"/>
            <a:ext cx="4680000" cy="691884"/>
          </a:xfrm>
        </p:spPr>
        <p:txBody>
          <a:bodyPr/>
          <a:lstStyle/>
          <a:p>
            <a:endParaRPr lang="nl-NL"/>
          </a:p>
        </p:txBody>
      </p:sp>
      <p:sp>
        <p:nvSpPr>
          <p:cNvPr id="6" name="Tijdelijke aanduiding voor tekst 39">
            <a:extLst>
              <a:ext uri="{FF2B5EF4-FFF2-40B4-BE49-F238E27FC236}">
                <a16:creationId xmlns:a16="http://schemas.microsoft.com/office/drawing/2014/main" id="{E41BB7F9-9827-B313-B8B2-EEAE6581DFB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224313" y="5405528"/>
            <a:ext cx="4680000" cy="691884"/>
          </a:xfrm>
        </p:spPr>
        <p:txBody>
          <a:bodyPr/>
          <a:lstStyle/>
          <a:p>
            <a:endParaRPr lang="nl-NL"/>
          </a:p>
        </p:txBody>
      </p:sp>
      <p:sp>
        <p:nvSpPr>
          <p:cNvPr id="10" name="Tijdelijke aanduiding voor afbeelding 42">
            <a:extLst>
              <a:ext uri="{FF2B5EF4-FFF2-40B4-BE49-F238E27FC236}">
                <a16:creationId xmlns:a16="http://schemas.microsoft.com/office/drawing/2014/main" id="{030E27F2-E244-7D3D-E849-1DF264FF267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3612341" y="5480872"/>
            <a:ext cx="541203" cy="540000"/>
          </a:xfrm>
        </p:spPr>
        <p:txBody>
          <a:bodyPr wrap="none">
            <a:normAutofit/>
          </a:bodyPr>
          <a:lstStyle>
            <a:lvl1pPr>
              <a:defRPr sz="1300" baseline="0"/>
            </a:lvl1pPr>
          </a:lstStyle>
          <a:p>
            <a:endParaRPr lang="nl-NL" dirty="0"/>
          </a:p>
        </p:txBody>
      </p:sp>
      <p:sp>
        <p:nvSpPr>
          <p:cNvPr id="11" name="Tijdelijke aanduiding voor afbeelding 42">
            <a:extLst>
              <a:ext uri="{FF2B5EF4-FFF2-40B4-BE49-F238E27FC236}">
                <a16:creationId xmlns:a16="http://schemas.microsoft.com/office/drawing/2014/main" id="{1688723E-97A7-C2FD-F779-F87D4F6E2FB3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3600285" y="4707382"/>
            <a:ext cx="541203" cy="540000"/>
          </a:xfrm>
        </p:spPr>
        <p:txBody>
          <a:bodyPr wrap="none">
            <a:normAutofit/>
          </a:bodyPr>
          <a:lstStyle>
            <a:lvl1pPr>
              <a:defRPr sz="1300" baseline="0"/>
            </a:lvl1pPr>
          </a:lstStyle>
          <a:p>
            <a:endParaRPr lang="nl-NL" dirty="0"/>
          </a:p>
        </p:txBody>
      </p:sp>
      <p:sp>
        <p:nvSpPr>
          <p:cNvPr id="12" name="Tijdelijke aanduiding voor afbeelding 42">
            <a:extLst>
              <a:ext uri="{FF2B5EF4-FFF2-40B4-BE49-F238E27FC236}">
                <a16:creationId xmlns:a16="http://schemas.microsoft.com/office/drawing/2014/main" id="{AD587901-A7A2-836A-8BE4-927B70C21843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3617258" y="3933892"/>
            <a:ext cx="541203" cy="540000"/>
          </a:xfrm>
        </p:spPr>
        <p:txBody>
          <a:bodyPr wrap="none">
            <a:normAutofit/>
          </a:bodyPr>
          <a:lstStyle>
            <a:lvl1pPr>
              <a:defRPr sz="1300" baseline="0"/>
            </a:lvl1pPr>
          </a:lstStyle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340711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Leeg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6166646C-7B39-8DA6-8F6B-B6EBE5343D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957FA8-D24D-7A44-A848-1577723379B9}" type="slidenum">
              <a:rPr lang="nl-NL" smtClean="0"/>
              <a:t>‹nr.›</a:t>
            </a:fld>
            <a:endParaRPr lang="nl-NL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F4F98EC-953E-1660-AC37-FDFF81959E0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8984" y="2356231"/>
            <a:ext cx="11020975" cy="757750"/>
          </a:xfrm>
        </p:spPr>
        <p:txBody>
          <a:bodyPr>
            <a:normAutofit/>
          </a:bodyPr>
          <a:lstStyle>
            <a:lvl1pPr algn="ctr">
              <a:defRPr sz="9600" b="1" i="0" baseline="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WELKOM</a:t>
            </a:r>
          </a:p>
        </p:txBody>
      </p:sp>
    </p:spTree>
    <p:extLst>
      <p:ext uri="{BB962C8B-B14F-4D97-AF65-F5344CB8AC3E}">
        <p14:creationId xmlns:p14="http://schemas.microsoft.com/office/powerpoint/2010/main" val="2916634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8_Leeg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6166646C-7B39-8DA6-8F6B-B6EBE5343D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957FA8-D24D-7A44-A848-1577723379B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14970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Afbeeldingen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6166646C-7B39-8DA6-8F6B-B6EBE5343D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957FA8-D24D-7A44-A848-1577723379B9}" type="slidenum">
              <a:rPr lang="nl-NL" smtClean="0"/>
              <a:t>‹nr.›</a:t>
            </a:fld>
            <a:endParaRPr lang="nl-NL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90AC7449-0F27-A729-6319-2AD6E3E5B50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524125" y="785811"/>
            <a:ext cx="1047750" cy="1762125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5E296276-CC0E-C74E-E0EE-72FE2400A91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76375" y="785812"/>
            <a:ext cx="1047750" cy="1762125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FA21102C-DA2A-EE6C-9D30-8A8A368612B2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28625" y="785812"/>
            <a:ext cx="1047750" cy="1762125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00D4618C-1703-1755-F83B-1DDAACB75230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029075" y="785811"/>
            <a:ext cx="1847850" cy="3038475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D84FB298-3646-197D-4315-4594796D670F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6124575" y="785811"/>
            <a:ext cx="1847850" cy="3038475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93D18812-0912-415C-E12B-034A1331192B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9180426" y="1182687"/>
            <a:ext cx="1914525" cy="1876425"/>
          </a:xfrm>
          <a:prstGeom prst="rect">
            <a:avLst/>
          </a:prstGeom>
        </p:spPr>
      </p:pic>
      <p:pic>
        <p:nvPicPr>
          <p:cNvPr id="18" name="Graphic 17">
            <a:extLst>
              <a:ext uri="{FF2B5EF4-FFF2-40B4-BE49-F238E27FC236}">
                <a16:creationId xmlns:a16="http://schemas.microsoft.com/office/drawing/2014/main" id="{FB2C7593-E156-A148-8D5F-DA924FF0F8AE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8974137" y="3214687"/>
            <a:ext cx="1914525" cy="1876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2219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Inhoud met bijschrif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774D5D9-4DAF-A6A9-1E59-169668DF1A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nl-NL" dirty="0"/>
              <a:t>Klik om stijl te bewerken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6751A6C-0BD3-3557-0C7B-4511B9D488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9957FA8-D24D-7A44-A848-1577723379B9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892900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ekst element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6166646C-7B39-8DA6-8F6B-B6EBE5343D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957FA8-D24D-7A44-A848-1577723379B9}" type="slidenum">
              <a:rPr lang="nl-NL" smtClean="0"/>
              <a:t>‹nr.›</a:t>
            </a:fld>
            <a:endParaRPr lang="nl-NL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941F9772-216A-39E9-892F-DC7EBEAE212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11150" y="722312"/>
            <a:ext cx="1638300" cy="4981575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230604C7-BF3B-6906-F05D-4FF2EB8F81D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343026" y="962024"/>
            <a:ext cx="2238375" cy="2466975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D5C8AEA7-E686-B1A8-3EE6-57B7D330DDC1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98562" y="3355974"/>
            <a:ext cx="1343025" cy="2066925"/>
          </a:xfrm>
          <a:prstGeom prst="rect">
            <a:avLst/>
          </a:prstGeom>
        </p:spPr>
      </p:pic>
      <p:pic>
        <p:nvPicPr>
          <p:cNvPr id="16" name="Graphic 15">
            <a:extLst>
              <a:ext uri="{FF2B5EF4-FFF2-40B4-BE49-F238E27FC236}">
                <a16:creationId xmlns:a16="http://schemas.microsoft.com/office/drawing/2014/main" id="{93F7297F-8D82-0E71-F740-131324DBD498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280911" y="1647827"/>
            <a:ext cx="1876425" cy="4391025"/>
          </a:xfrm>
          <a:prstGeom prst="rect">
            <a:avLst/>
          </a:prstGeom>
        </p:spPr>
      </p:pic>
      <p:pic>
        <p:nvPicPr>
          <p:cNvPr id="19" name="Graphic 18">
            <a:extLst>
              <a:ext uri="{FF2B5EF4-FFF2-40B4-BE49-F238E27FC236}">
                <a16:creationId xmlns:a16="http://schemas.microsoft.com/office/drawing/2014/main" id="{E456538A-5602-7AD3-2EB2-BEE4B4639AFC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749929" y="1647827"/>
            <a:ext cx="1638300" cy="4981575"/>
          </a:xfrm>
          <a:prstGeom prst="rect">
            <a:avLst/>
          </a:prstGeom>
        </p:spPr>
      </p:pic>
      <p:pic>
        <p:nvPicPr>
          <p:cNvPr id="21" name="Graphic 20">
            <a:extLst>
              <a:ext uri="{FF2B5EF4-FFF2-40B4-BE49-F238E27FC236}">
                <a16:creationId xmlns:a16="http://schemas.microsoft.com/office/drawing/2014/main" id="{7B306F72-5466-0BE7-8652-42A377DBE160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4613277" y="228598"/>
            <a:ext cx="2238375" cy="2466975"/>
          </a:xfrm>
          <a:prstGeom prst="rect">
            <a:avLst/>
          </a:prstGeom>
        </p:spPr>
      </p:pic>
      <p:pic>
        <p:nvPicPr>
          <p:cNvPr id="23" name="Graphic 22">
            <a:extLst>
              <a:ext uri="{FF2B5EF4-FFF2-40B4-BE49-F238E27FC236}">
                <a16:creationId xmlns:a16="http://schemas.microsoft.com/office/drawing/2014/main" id="{5CC976EB-92C0-5CF8-69BF-2C62EFC1A0B4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4579938" y="2395536"/>
            <a:ext cx="1343025" cy="2066925"/>
          </a:xfrm>
          <a:prstGeom prst="rect">
            <a:avLst/>
          </a:prstGeom>
        </p:spPr>
      </p:pic>
      <p:pic>
        <p:nvPicPr>
          <p:cNvPr id="25" name="Graphic 24">
            <a:extLst>
              <a:ext uri="{FF2B5EF4-FFF2-40B4-BE49-F238E27FC236}">
                <a16:creationId xmlns:a16="http://schemas.microsoft.com/office/drawing/2014/main" id="{65C98088-4BC0-B4B9-449D-241D34B93FB8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6804027" y="1943101"/>
            <a:ext cx="1876425" cy="4391025"/>
          </a:xfrm>
          <a:prstGeom prst="rect">
            <a:avLst/>
          </a:prstGeom>
        </p:spPr>
      </p:pic>
      <p:pic>
        <p:nvPicPr>
          <p:cNvPr id="27" name="Graphic 26">
            <a:extLst>
              <a:ext uri="{FF2B5EF4-FFF2-40B4-BE49-F238E27FC236}">
                <a16:creationId xmlns:a16="http://schemas.microsoft.com/office/drawing/2014/main" id="{468CBE05-22D1-E6FB-986E-5D9B4BD7231C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8904292" y="441321"/>
            <a:ext cx="1638300" cy="4981575"/>
          </a:xfrm>
          <a:prstGeom prst="rect">
            <a:avLst/>
          </a:prstGeom>
        </p:spPr>
      </p:pic>
      <p:pic>
        <p:nvPicPr>
          <p:cNvPr id="29" name="Graphic 28">
            <a:extLst>
              <a:ext uri="{FF2B5EF4-FFF2-40B4-BE49-F238E27FC236}">
                <a16:creationId xmlns:a16="http://schemas.microsoft.com/office/drawing/2014/main" id="{E144A730-4197-4AAA-9C18-7DE1268F29A8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7983544" y="328611"/>
            <a:ext cx="1343025" cy="2066925"/>
          </a:xfrm>
          <a:prstGeom prst="rect">
            <a:avLst/>
          </a:prstGeom>
        </p:spPr>
      </p:pic>
      <p:pic>
        <p:nvPicPr>
          <p:cNvPr id="31" name="Graphic 30">
            <a:extLst>
              <a:ext uri="{FF2B5EF4-FFF2-40B4-BE49-F238E27FC236}">
                <a16:creationId xmlns:a16="http://schemas.microsoft.com/office/drawing/2014/main" id="{565E5272-5BB4-0AD4-D013-E33B89DA2C72}"/>
              </a:ext>
            </a:extLst>
          </p:cNvPr>
          <p:cNvPicPr>
            <a:picLocks noChangeAspect="1"/>
          </p:cNvPicPr>
          <p:nvPr userDrawn="1"/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8775706" y="1713704"/>
            <a:ext cx="1876425" cy="4391025"/>
          </a:xfrm>
          <a:prstGeom prst="rect">
            <a:avLst/>
          </a:prstGeom>
        </p:spPr>
      </p:pic>
      <p:pic>
        <p:nvPicPr>
          <p:cNvPr id="33" name="Graphic 32">
            <a:extLst>
              <a:ext uri="{FF2B5EF4-FFF2-40B4-BE49-F238E27FC236}">
                <a16:creationId xmlns:a16="http://schemas.microsoft.com/office/drawing/2014/main" id="{195C0365-4E7E-6011-9FF9-5F071A1C8FC1}"/>
              </a:ext>
            </a:extLst>
          </p:cNvPr>
          <p:cNvPicPr>
            <a:picLocks noChangeAspect="1"/>
          </p:cNvPicPr>
          <p:nvPr userDrawn="1"/>
        </p:nvPicPr>
        <p:blipFill>
          <a:blip r:embed="rId24"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9517076" y="722312"/>
            <a:ext cx="2238375" cy="2466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750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Sendstep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0B68850-7507-6B1C-9D86-05DE2EBFBB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D3B05C88-CC0C-4ACD-7A94-E720B63DDEF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957FA8-D24D-7A44-A848-1577723379B9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016711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0424A3C-54DC-9BE4-8476-FBC874215C0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89EC9FCE-8431-AECF-EFFB-BEBECAFB49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3B64D35-3DDC-B968-B568-3E96C33B43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AAE7B-EA63-43E1-BDE1-BEC4BF286ED1}" type="datetimeFigureOut">
              <a:rPr lang="nl-NL" smtClean="0"/>
              <a:t>19-3-2026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85F566F3-BB8E-C4AB-8798-CB608C8779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B824DF47-D1DC-4E58-9E10-F338930E25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B308C5-21E6-4C47-8A32-15871E70A82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73251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8EB13A6-2C15-8241-FD20-39D9CDD48C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F34BA704-BCBD-5D95-68B9-B5BCA09B16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503AA0F1-28BB-B014-6D57-17ADC01782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AAE7B-EA63-43E1-BDE1-BEC4BF286ED1}" type="datetimeFigureOut">
              <a:rPr lang="nl-NL" smtClean="0"/>
              <a:t>19-3-2026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CF738463-8787-ECE7-7F0E-8030743114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7612EA1F-1FEC-A08A-5189-2AC33ECEEF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B308C5-21E6-4C47-8A32-15871E70A82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27350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D6566A5-93CD-32E6-DC10-76281EBB60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699B2447-7463-6342-CB17-9634F88F8B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88B8A754-7FE6-3648-FF70-A4E036CA76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AAE7B-EA63-43E1-BDE1-BEC4BF286ED1}" type="datetimeFigureOut">
              <a:rPr lang="nl-NL" smtClean="0"/>
              <a:t>19-3-2026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1F24DACD-E8F1-0A4E-2038-DA60D8DA8F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AB96F1D6-231F-5029-C5BE-DCA1D083D2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B308C5-21E6-4C47-8A32-15871E70A82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47474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F587307-B4F5-56EF-87DC-36289AE4F3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4E103FB-BF05-418C-CB11-A947FE2FFA1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7F3E6299-40BB-4647-0061-C0F07E3627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D60FFB1F-F281-2E40-B927-AE413EA5E7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AAE7B-EA63-43E1-BDE1-BEC4BF286ED1}" type="datetimeFigureOut">
              <a:rPr lang="nl-NL" smtClean="0"/>
              <a:t>19-3-2026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C38843ED-658C-C0CA-70D7-A7500D9832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3D3048C4-29F6-4FDF-2FC0-E245DFF7E3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B308C5-21E6-4C47-8A32-15871E70A82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83874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303502B-A4BA-BF7E-02A5-F122550591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1DBA5F4B-EB1E-2873-4F38-EF5E34A1D0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A25C22A1-4E0F-AD1C-DBCC-72E8EB498B0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44444639-0209-AB36-BC22-00E869A2A71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5A9E1364-B916-EF9D-42EE-6364DAD00B6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11E3170E-B1B6-E8AC-2D4A-93B7AB0CB5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AAE7B-EA63-43E1-BDE1-BEC4BF286ED1}" type="datetimeFigureOut">
              <a:rPr lang="nl-NL" smtClean="0"/>
              <a:t>19-3-2026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493D1D00-33F0-DA83-F710-07AC81850C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164C72A1-1E38-1E44-A9EA-25AF0847F0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B308C5-21E6-4C47-8A32-15871E70A82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24689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A3EC616-AECC-345B-A9B2-C793FC8DEB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C751EBB6-BAD0-FDB8-2730-C7228E6160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AAE7B-EA63-43E1-BDE1-BEC4BF286ED1}" type="datetimeFigureOut">
              <a:rPr lang="nl-NL" smtClean="0"/>
              <a:t>19-3-2026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2C0ED431-8BB0-7998-DB6E-F64AE123C4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0A055355-0597-3926-F7F0-EFF6EF3178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B308C5-21E6-4C47-8A32-15871E70A82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61425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16CD022A-37E4-E016-B608-121C5C3FB3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AAE7B-EA63-43E1-BDE1-BEC4BF286ED1}" type="datetimeFigureOut">
              <a:rPr lang="nl-NL" smtClean="0"/>
              <a:t>19-3-2026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F751D56E-61E3-6D7E-2BED-3CA7E36E29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024A324E-9ECE-B7C1-66B4-E99F2D35F2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B308C5-21E6-4C47-8A32-15871E70A82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45957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A9432A4-ED1B-28DA-B742-9F8442DAD3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341A2D8D-9C13-E072-E00D-494A3627CE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1823B590-9562-F3F1-563B-E0E5F2D7FD3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CC903134-E11C-3BAD-F5E1-28277994A8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AAE7B-EA63-43E1-BDE1-BEC4BF286ED1}" type="datetimeFigureOut">
              <a:rPr lang="nl-NL" smtClean="0"/>
              <a:t>19-3-2026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A2278754-88CC-58BB-4250-69A3765D84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5FF15A32-9BED-99E0-BB76-E8F9E8572A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B308C5-21E6-4C47-8A32-15871E70A82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51402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Inhoud met bijschrif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6751A6C-0BD3-3557-0C7B-4511B9D488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957FA8-D24D-7A44-A848-1577723379B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68284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67EAE90-3BC7-5033-3BC6-D4EFAF4422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DAAE2C07-FEC5-0886-3740-E770837865D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781F5205-051E-9F57-C31A-C3CB7C0787F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12304043-B1A5-2194-3FAF-5AE006F46F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AAE7B-EA63-43E1-BDE1-BEC4BF286ED1}" type="datetimeFigureOut">
              <a:rPr lang="nl-NL" smtClean="0"/>
              <a:t>19-3-2026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8CF276E9-D6FC-E6EA-F5F3-860B5CED1C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2DFDA0AA-4FA0-3EA6-190F-0B475D1971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B308C5-21E6-4C47-8A32-15871E70A82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29718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BC2D1B0-9BB0-5A23-28AD-AFFD618EFA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82DD0AF7-638D-FE52-615B-F4DEFAC1305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901F372F-07F0-9708-6B00-8F2EF8561C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AAE7B-EA63-43E1-BDE1-BEC4BF286ED1}" type="datetimeFigureOut">
              <a:rPr lang="nl-NL" smtClean="0"/>
              <a:t>19-3-2026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BE8A2E8E-5E91-AA0E-19A2-B3AE321A1E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22FBB400-B8B9-7CA5-0533-FDFB1F1962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B308C5-21E6-4C47-8A32-15871E70A82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43900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765A43D1-88C4-C209-2BB1-C694DCCC84B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AC9D44EA-0103-A57B-01A3-7AECFB12F6C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F3DFCBFE-0C61-1C67-3950-6BA511DEBD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AAE7B-EA63-43E1-BDE1-BEC4BF286ED1}" type="datetimeFigureOut">
              <a:rPr lang="nl-NL" smtClean="0"/>
              <a:t>19-3-2026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F4F01CB8-1712-3F12-FD27-2412FCC3B6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A8D8E297-0486-1D3D-427A-9860163973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B308C5-21E6-4C47-8A32-15871E70A82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49338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Sendstep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CBC9CBD-1783-362A-18FE-089DC752EE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9A06BD41-9893-E97E-990D-4CD158A226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AAE7B-EA63-43E1-BDE1-BEC4BF286ED1}" type="datetimeFigureOut">
              <a:rPr lang="nl-NL" smtClean="0"/>
              <a:t>19-3-2026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050A7210-C772-0065-7150-791814120C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D7C6B8C2-E9FC-0064-C91E-8E988353B0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B308C5-21E6-4C47-8A32-15871E70A82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053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Sendstep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E17DABD-746A-BC8A-46B1-DC34FDA59A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65EE899D-CF50-2C02-977A-F9BE812F0F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5EE43E31-07C0-5226-9ABE-C92BB8D700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F03785C8-8001-038C-EB89-0961376A52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975744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Inhoud met bijschrif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6751A6C-0BD3-3557-0C7B-4511B9D488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9957FA8-D24D-7A44-A848-1577723379B9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769862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3_Inhoud met bijschrif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774D5D9-4DAF-A6A9-1E59-169668DF1A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8B4D3FD-5ACD-BFEE-A0A0-A607198586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6751A6C-0BD3-3557-0C7B-4511B9D488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957FA8-D24D-7A44-A848-1577723379B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6104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4_Inhoud met bijschrif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774D5D9-4DAF-A6A9-1E59-169668DF1A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nl-NL" dirty="0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8B4D3FD-5ACD-BFEE-A0A0-A607198586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6751A6C-0BD3-3557-0C7B-4511B9D488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9957FA8-D24D-7A44-A848-1577723379B9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516806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image" Target="../media/image1.jpg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54.xml"/><Relationship Id="rId7" Type="http://schemas.openxmlformats.org/officeDocument/2006/relationships/slideLayout" Target="../slideLayouts/slideLayout58.xml"/><Relationship Id="rId12" Type="http://schemas.openxmlformats.org/officeDocument/2006/relationships/slideLayout" Target="../slideLayouts/slideLayout63.xml"/><Relationship Id="rId2" Type="http://schemas.openxmlformats.org/officeDocument/2006/relationships/slideLayout" Target="../slideLayouts/slideLayout53.xml"/><Relationship Id="rId1" Type="http://schemas.openxmlformats.org/officeDocument/2006/relationships/slideLayout" Target="../slideLayouts/slideLayout52.xml"/><Relationship Id="rId6" Type="http://schemas.openxmlformats.org/officeDocument/2006/relationships/slideLayout" Target="../slideLayouts/slideLayout57.xml"/><Relationship Id="rId11" Type="http://schemas.openxmlformats.org/officeDocument/2006/relationships/slideLayout" Target="../slideLayouts/slideLayout62.xml"/><Relationship Id="rId5" Type="http://schemas.openxmlformats.org/officeDocument/2006/relationships/slideLayout" Target="../slideLayouts/slideLayout56.xml"/><Relationship Id="rId10" Type="http://schemas.openxmlformats.org/officeDocument/2006/relationships/slideLayout" Target="../slideLayouts/slideLayout61.xml"/><Relationship Id="rId4" Type="http://schemas.openxmlformats.org/officeDocument/2006/relationships/slideLayout" Target="../slideLayouts/slideLayout55.xml"/><Relationship Id="rId9" Type="http://schemas.openxmlformats.org/officeDocument/2006/relationships/slideLayout" Target="../slideLayouts/slideLayout60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6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D3C33E6A-92D5-C292-9BE0-0F0354DC45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8984" y="1383957"/>
            <a:ext cx="11145794" cy="11244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dirty="0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579D2692-4283-8BD3-3A26-3862810D20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8984" y="2644346"/>
            <a:ext cx="11145794" cy="35326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2AEA8AB5-C57E-0CA0-6F73-2699DD52153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30541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00" b="1" i="0" baseline="0">
                <a:solidFill>
                  <a:schemeClr val="accent5"/>
                </a:solidFill>
                <a:latin typeface="Calibri" panose="020F0502020204030204" pitchFamily="34" charset="0"/>
              </a:defRPr>
            </a:lvl1pPr>
          </a:lstStyle>
          <a:p>
            <a:fld id="{79957FA8-D24D-7A44-A848-1577723379B9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2231324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49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5" r:id="rId10"/>
    <p:sldLayoutId id="2147483706" r:id="rId11"/>
    <p:sldLayoutId id="2147483708" r:id="rId12"/>
    <p:sldLayoutId id="2147483709" r:id="rId13"/>
    <p:sldLayoutId id="2147483711" r:id="rId14"/>
    <p:sldLayoutId id="2147483650" r:id="rId15"/>
    <p:sldLayoutId id="2147483688" r:id="rId16"/>
    <p:sldLayoutId id="2147483693" r:id="rId17"/>
    <p:sldLayoutId id="2147483694" r:id="rId18"/>
    <p:sldLayoutId id="2147483691" r:id="rId19"/>
    <p:sldLayoutId id="2147483680" r:id="rId20"/>
    <p:sldLayoutId id="2147483712" r:id="rId21"/>
    <p:sldLayoutId id="2147483713" r:id="rId22"/>
    <p:sldLayoutId id="2147483670" r:id="rId23"/>
    <p:sldLayoutId id="2147483715" r:id="rId24"/>
    <p:sldLayoutId id="2147483714" r:id="rId25"/>
    <p:sldLayoutId id="2147483651" r:id="rId26"/>
    <p:sldLayoutId id="2147483652" r:id="rId27"/>
    <p:sldLayoutId id="2147483653" r:id="rId28"/>
    <p:sldLayoutId id="2147483654" r:id="rId29"/>
    <p:sldLayoutId id="2147483673" r:id="rId30"/>
    <p:sldLayoutId id="2147483674" r:id="rId31"/>
    <p:sldLayoutId id="2147483675" r:id="rId32"/>
    <p:sldLayoutId id="2147483676" r:id="rId33"/>
    <p:sldLayoutId id="2147483677" r:id="rId34"/>
    <p:sldLayoutId id="2147483683" r:id="rId35"/>
    <p:sldLayoutId id="2147483684" r:id="rId36"/>
    <p:sldLayoutId id="2147483717" r:id="rId37"/>
    <p:sldLayoutId id="2147483682" r:id="rId38"/>
    <p:sldLayoutId id="2147483671" r:id="rId39"/>
    <p:sldLayoutId id="2147483657" r:id="rId40"/>
    <p:sldLayoutId id="2147483663" r:id="rId41"/>
    <p:sldLayoutId id="2147483661" r:id="rId42"/>
    <p:sldLayoutId id="2147483665" r:id="rId43"/>
    <p:sldLayoutId id="2147483666" r:id="rId44"/>
    <p:sldLayoutId id="2147483664" r:id="rId45"/>
    <p:sldLayoutId id="2147483668" r:id="rId46"/>
    <p:sldLayoutId id="2147483678" r:id="rId47"/>
    <p:sldLayoutId id="2147483679" r:id="rId48"/>
    <p:sldLayoutId id="2147483718" r:id="rId49"/>
    <p:sldLayoutId id="2147483719" r:id="rId50"/>
    <p:sldLayoutId id="2147483799" r:id="rId5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i="0" kern="1200" baseline="0">
          <a:solidFill>
            <a:schemeClr val="accent5"/>
          </a:solidFill>
          <a:latin typeface="Calibri" panose="020F050202020403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 baseline="0">
          <a:solidFill>
            <a:schemeClr val="tx1"/>
          </a:solidFill>
          <a:latin typeface="Calibri Light" panose="020F030202020403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 baseline="0">
          <a:solidFill>
            <a:schemeClr val="tx1"/>
          </a:solidFill>
          <a:latin typeface="Calibri Light" panose="020F030202020403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b="1" i="1" kern="1200" baseline="0">
          <a:solidFill>
            <a:schemeClr val="accent5"/>
          </a:solidFill>
          <a:latin typeface="Calibri" panose="020F050202020403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300" b="0" i="1" u="sng" kern="1200" baseline="0">
          <a:solidFill>
            <a:schemeClr val="accent5"/>
          </a:solidFill>
          <a:uFill>
            <a:solidFill>
              <a:schemeClr val="accent5"/>
            </a:solidFill>
          </a:uFill>
          <a:latin typeface="Calibri Light" panose="020F030202020403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300" kern="1200" baseline="0">
          <a:solidFill>
            <a:schemeClr val="tx1"/>
          </a:solidFill>
          <a:latin typeface="Calibri Light" panose="020F030202020403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3B94EB32-4E81-33DD-0659-31B9996BE7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7D5E3959-5310-9248-E274-6CDE023F2B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2BAB10F7-9B09-C24A-B7D2-DB64BB7A698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FAAE7B-EA63-43E1-BDE1-BEC4BF286ED1}" type="datetimeFigureOut">
              <a:rPr lang="nl-NL" smtClean="0"/>
              <a:t>19-3-2026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C07C7065-5CB4-48BA-A60E-45FFC56C211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AE5B629E-698B-C58A-7080-265BA4F9205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B308C5-21E6-4C47-8A32-15871E70A82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59895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  <p:sldLayoutId id="2147483733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948047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5000" y="2289485"/>
            <a:ext cx="10923588" cy="39319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dirty="0"/>
              <a:t>Tekststijl van het model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  <a:p>
            <a:pPr lvl="5"/>
            <a:r>
              <a:rPr lang="nl-NL" dirty="0"/>
              <a:t>Zesde niveau</a:t>
            </a:r>
          </a:p>
          <a:p>
            <a:pPr lvl="6"/>
            <a:r>
              <a:rPr lang="nl-NL" dirty="0"/>
              <a:t>Zevende niveau</a:t>
            </a:r>
          </a:p>
          <a:p>
            <a:pPr lvl="7"/>
            <a:r>
              <a:rPr lang="nl-NL" dirty="0"/>
              <a:t>Achtste niveau</a:t>
            </a:r>
          </a:p>
          <a:p>
            <a:pPr lvl="8"/>
            <a:r>
              <a:rPr lang="nl-NL" dirty="0"/>
              <a:t>Negende niveau</a:t>
            </a:r>
          </a:p>
          <a:p>
            <a:pPr lvl="8"/>
            <a:endParaRPr lang="nl-NL" dirty="0"/>
          </a:p>
        </p:txBody>
      </p:sp>
      <p:sp>
        <p:nvSpPr>
          <p:cNvPr id="11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635000" y="6543488"/>
            <a:ext cx="5003800" cy="264272"/>
          </a:xfrm>
          <a:prstGeom prst="rect">
            <a:avLst/>
          </a:prstGeom>
        </p:spPr>
        <p:txBody>
          <a:bodyPr vert="horz" lIns="91440" tIns="0" rIns="91440" bIns="45720" rtlCol="0" anchor="t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4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5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199" y="6221413"/>
            <a:ext cx="5005389" cy="322075"/>
          </a:xfrm>
          <a:prstGeom prst="rect">
            <a:avLst/>
          </a:prstGeom>
        </p:spPr>
        <p:txBody>
          <a:bodyPr vert="horz" lIns="91440" tIns="45720" rIns="0" bIns="45720" rtlCol="0" anchor="b" anchorCtr="0"/>
          <a:lstStyle>
            <a:lvl1pPr algn="r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994C5400-D7ED-1E44-BA9E-5361256F8F1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95478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1" r:id="rId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16800" indent="-316800" algn="l" defTabSz="914400" rtl="0" eaLnBrk="1" latinLnBrk="0" hangingPunct="1">
        <a:lnSpc>
          <a:spcPct val="90000"/>
        </a:lnSpc>
        <a:spcBef>
          <a:spcPts val="1200"/>
        </a:spcBef>
        <a:buClr>
          <a:schemeClr val="tx2"/>
        </a:buClr>
        <a:buSzPct val="80000"/>
        <a:buFont typeface="Verdana" panose="020B0604030504040204" pitchFamily="34" charset="0"/>
        <a:buChar char="›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0000" indent="-316800" algn="l" defTabSz="914400" rtl="0" eaLnBrk="1" latinLnBrk="0" hangingPunct="1">
        <a:lnSpc>
          <a:spcPct val="90000"/>
        </a:lnSpc>
        <a:spcBef>
          <a:spcPts val="1000"/>
        </a:spcBef>
        <a:buClr>
          <a:schemeClr val="tx2"/>
        </a:buClr>
        <a:buFont typeface="Verdana" panose="020B060403050404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46800" indent="-316800" algn="l" defTabSz="914400" rtl="0" eaLnBrk="1" latinLnBrk="0" hangingPunct="1">
        <a:lnSpc>
          <a:spcPct val="90000"/>
        </a:lnSpc>
        <a:spcBef>
          <a:spcPts val="800"/>
        </a:spcBef>
        <a:buClr>
          <a:schemeClr val="tx2"/>
        </a:buClr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316800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576800" indent="-316800" algn="l" defTabSz="914400" rtl="0" eaLnBrk="1" latinLnBrk="0" hangingPunct="1">
        <a:lnSpc>
          <a:spcPct val="90000"/>
        </a:lnSpc>
        <a:spcBef>
          <a:spcPts val="600"/>
        </a:spcBef>
        <a:buFont typeface="Verdana" panose="020B0604030504040204" pitchFamily="34" charset="0"/>
        <a:buChar char="–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890000" indent="-3168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6pPr>
      <a:lvl7pPr marL="72000" indent="-72000" algn="l" defTabSz="914400" rtl="0" eaLnBrk="1" latinLnBrk="0" hangingPunct="1">
        <a:lnSpc>
          <a:spcPct val="90000"/>
        </a:lnSpc>
        <a:spcBef>
          <a:spcPts val="600"/>
        </a:spcBef>
        <a:buSzPct val="25000"/>
        <a:buFont typeface="Verdana" panose="020B0604030504040204" pitchFamily="34" charset="0"/>
        <a:buChar char=" "/>
        <a:defRPr sz="1200" b="1" i="0" kern="1200">
          <a:solidFill>
            <a:schemeClr val="tx2"/>
          </a:solidFill>
          <a:latin typeface="+mn-lt"/>
          <a:ea typeface="+mn-ea"/>
          <a:cs typeface="+mn-cs"/>
        </a:defRPr>
      </a:lvl7pPr>
      <a:lvl8pPr marL="72000" indent="-72000" algn="l" defTabSz="914400" rtl="0" eaLnBrk="1" latinLnBrk="0" hangingPunct="1">
        <a:lnSpc>
          <a:spcPct val="90000"/>
        </a:lnSpc>
        <a:spcBef>
          <a:spcPts val="600"/>
        </a:spcBef>
        <a:buSzPct val="25000"/>
        <a:buFont typeface="Verdana" panose="020B0604030504040204" pitchFamily="34" charset="0"/>
        <a:buChar char=" 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16000" indent="-144000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Font typeface="Verdana" panose="020B0604030504040204" pitchFamily="34" charset="0"/>
        <a:buChar char="–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7281">
          <p15:clr>
            <a:srgbClr val="F26B43"/>
          </p15:clr>
        </p15:guide>
        <p15:guide id="8" orient="horz" pos="3919">
          <p15:clr>
            <a:srgbClr val="F26B43"/>
          </p15:clr>
        </p15:guide>
        <p15:guide id="9" pos="3840">
          <p15:clr>
            <a:srgbClr val="F26B43"/>
          </p15:clr>
        </p15:guide>
        <p15:guide id="10" orient="horz" pos="2159">
          <p15:clr>
            <a:srgbClr val="F26B43"/>
          </p15:clr>
        </p15:guide>
        <p15:guide id="11" pos="400">
          <p15:clr>
            <a:srgbClr val="F26B43"/>
          </p15:clr>
        </p15:guide>
        <p15:guide id="12" pos="4128">
          <p15:clr>
            <a:srgbClr val="F26B43"/>
          </p15:clr>
        </p15:guide>
        <p15:guide id="13" pos="3552">
          <p15:clr>
            <a:srgbClr val="F26B43"/>
          </p15:clr>
        </p15:guide>
        <p15:guide id="14" orient="horz" pos="1275">
          <p15:clr>
            <a:srgbClr val="F26B43"/>
          </p15:clr>
        </p15:guide>
        <p15:guide id="15" orient="horz" pos="1434">
          <p15:clr>
            <a:srgbClr val="F26B43"/>
          </p15:clr>
        </p15:guide>
        <p15:guide id="16" pos="461">
          <p15:clr>
            <a:srgbClr val="F26B43"/>
          </p15:clr>
        </p15:guide>
        <p15:guide id="17" orient="horz" pos="663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amenverantwoordenonderwijs.nl/" TargetMode="External"/><Relationship Id="rId2" Type="http://schemas.openxmlformats.org/officeDocument/2006/relationships/hyperlink" Target="mailto:info@samenverantwoordenonderwijs.nl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png"/><Relationship Id="rId3" Type="http://schemas.openxmlformats.org/officeDocument/2006/relationships/image" Target="../media/image66.png"/><Relationship Id="rId7" Type="http://schemas.openxmlformats.org/officeDocument/2006/relationships/image" Target="../media/image70.png"/><Relationship Id="rId12" Type="http://schemas.openxmlformats.org/officeDocument/2006/relationships/image" Target="../media/image75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39.xml"/><Relationship Id="rId6" Type="http://schemas.openxmlformats.org/officeDocument/2006/relationships/image" Target="../media/image69.jpeg"/><Relationship Id="rId11" Type="http://schemas.openxmlformats.org/officeDocument/2006/relationships/image" Target="../media/image74.png"/><Relationship Id="rId5" Type="http://schemas.openxmlformats.org/officeDocument/2006/relationships/image" Target="../media/image68.png"/><Relationship Id="rId10" Type="http://schemas.openxmlformats.org/officeDocument/2006/relationships/image" Target="../media/image73.png"/><Relationship Id="rId4" Type="http://schemas.openxmlformats.org/officeDocument/2006/relationships/image" Target="../media/image67.png"/><Relationship Id="rId9" Type="http://schemas.openxmlformats.org/officeDocument/2006/relationships/image" Target="../media/image7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39.xml"/><Relationship Id="rId5" Type="http://schemas.openxmlformats.org/officeDocument/2006/relationships/image" Target="../media/image74.png"/><Relationship Id="rId4" Type="http://schemas.openxmlformats.org/officeDocument/2006/relationships/image" Target="../media/image73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79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1">
            <a:extLst>
              <a:ext uri="{FF2B5EF4-FFF2-40B4-BE49-F238E27FC236}">
                <a16:creationId xmlns:a16="http://schemas.microsoft.com/office/drawing/2014/main" id="{50D5355D-45E2-5090-146A-E66AEEFF14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2112" y="4915139"/>
            <a:ext cx="8887775" cy="1124465"/>
          </a:xfrm>
        </p:spPr>
        <p:txBody>
          <a:bodyPr>
            <a:normAutofit fontScale="90000"/>
          </a:bodyPr>
          <a:lstStyle/>
          <a:p>
            <a:pPr algn="ctr"/>
            <a:r>
              <a:rPr lang="nl-NL" dirty="0"/>
              <a:t>Vragenuur Proefjaar</a:t>
            </a:r>
            <a:br>
              <a:rPr lang="nl-NL" dirty="0"/>
            </a:br>
            <a:r>
              <a:rPr lang="nl-NL" b="0" dirty="0"/>
              <a:t>19 maart 2026, 11:00 12:00 uur</a:t>
            </a:r>
          </a:p>
        </p:txBody>
      </p:sp>
    </p:spTree>
    <p:extLst>
      <p:ext uri="{BB962C8B-B14F-4D97-AF65-F5344CB8AC3E}">
        <p14:creationId xmlns:p14="http://schemas.microsoft.com/office/powerpoint/2010/main" val="2969936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D2B9AC-157E-71FF-F2FD-B649177CF1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kstvak 13">
            <a:extLst>
              <a:ext uri="{FF2B5EF4-FFF2-40B4-BE49-F238E27FC236}">
                <a16:creationId xmlns:a16="http://schemas.microsoft.com/office/drawing/2014/main" id="{CA8A091E-21F8-8A79-8D71-441925765CC1}"/>
              </a:ext>
            </a:extLst>
          </p:cNvPr>
          <p:cNvSpPr txBox="1"/>
          <p:nvPr/>
        </p:nvSpPr>
        <p:spPr>
          <a:xfrm>
            <a:off x="9655729" y="3666828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3200" b="1" dirty="0">
                <a:solidFill>
                  <a:schemeClr val="bg1"/>
                </a:solidFill>
              </a:rPr>
              <a:t>5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7AED74C7-DDD4-4D76-D7FF-D343259F8C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957FA8-D24D-7A44-A848-1577723379B9}" type="slidenum">
              <a:rPr lang="nl-NL" smtClean="0"/>
              <a:t>10</a:t>
            </a:fld>
            <a:endParaRPr lang="nl-NL"/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2CC9E0F1-FBF9-5233-F3CE-3A2B2E89DB6D}"/>
              </a:ext>
            </a:extLst>
          </p:cNvPr>
          <p:cNvSpPr txBox="1"/>
          <p:nvPr/>
        </p:nvSpPr>
        <p:spPr>
          <a:xfrm>
            <a:off x="1402568" y="2961880"/>
            <a:ext cx="9536981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3200" dirty="0">
                <a:solidFill>
                  <a:schemeClr val="accent5"/>
                </a:solidFill>
              </a:rPr>
              <a:t>3 soorten oplossingen: online, Excel-template, conversie (zie overzicht)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 sz="3200" dirty="0">
              <a:solidFill>
                <a:schemeClr val="accent5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3200" dirty="0">
                <a:solidFill>
                  <a:schemeClr val="accent5"/>
                </a:solidFill>
              </a:rPr>
              <a:t>veel variatie in behoefte en aanbod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86D81015-B482-F78B-43BF-30D5D1BC9150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1685401">
            <a:off x="221655" y="1610737"/>
            <a:ext cx="1397548" cy="101639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21B1866B-B77A-8415-1ED8-5A4977996B8E}"/>
              </a:ext>
            </a:extLst>
          </p:cNvPr>
          <p:cNvSpPr txBox="1"/>
          <p:nvPr/>
        </p:nvSpPr>
        <p:spPr>
          <a:xfrm>
            <a:off x="762199" y="1838377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800" b="1" dirty="0">
                <a:solidFill>
                  <a:schemeClr val="bg1"/>
                </a:solidFill>
              </a:rPr>
              <a:t>2</a:t>
            </a:r>
            <a:endParaRPr lang="nl-NL" sz="3200" b="1" dirty="0">
              <a:solidFill>
                <a:schemeClr val="bg1"/>
              </a:solidFill>
            </a:endParaRPr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9E4379D0-4ADD-2336-BB26-C3B575FE5C54}"/>
              </a:ext>
            </a:extLst>
          </p:cNvPr>
          <p:cNvSpPr txBox="1"/>
          <p:nvPr/>
        </p:nvSpPr>
        <p:spPr>
          <a:xfrm>
            <a:off x="1460757" y="1776822"/>
            <a:ext cx="701822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sz="3200" dirty="0">
                <a:latin typeface="Calibri" panose="020F0502020204030204" pitchFamily="34" charset="0"/>
                <a:cs typeface="Calibri" panose="020F0502020204030204" pitchFamily="34" charset="0"/>
              </a:rPr>
              <a:t>Oriëntatie softwareleveranciers</a:t>
            </a:r>
          </a:p>
        </p:txBody>
      </p:sp>
    </p:spTree>
    <p:extLst>
      <p:ext uri="{BB962C8B-B14F-4D97-AF65-F5344CB8AC3E}">
        <p14:creationId xmlns:p14="http://schemas.microsoft.com/office/powerpoint/2010/main" val="3745100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D64A4B-A9DD-A3F0-C0E5-23ED5B03DF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kstvak 13">
            <a:extLst>
              <a:ext uri="{FF2B5EF4-FFF2-40B4-BE49-F238E27FC236}">
                <a16:creationId xmlns:a16="http://schemas.microsoft.com/office/drawing/2014/main" id="{ABFD13FD-353D-A833-16E4-A86BA97FB0E2}"/>
              </a:ext>
            </a:extLst>
          </p:cNvPr>
          <p:cNvSpPr txBox="1"/>
          <p:nvPr/>
        </p:nvSpPr>
        <p:spPr>
          <a:xfrm>
            <a:off x="9655729" y="3666828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3200" b="1" dirty="0">
                <a:solidFill>
                  <a:schemeClr val="bg1"/>
                </a:solidFill>
              </a:rPr>
              <a:t>5</a:t>
            </a:r>
          </a:p>
        </p:txBody>
      </p:sp>
      <p:grpSp>
        <p:nvGrpSpPr>
          <p:cNvPr id="3" name="Groep 2">
            <a:extLst>
              <a:ext uri="{FF2B5EF4-FFF2-40B4-BE49-F238E27FC236}">
                <a16:creationId xmlns:a16="http://schemas.microsoft.com/office/drawing/2014/main" id="{CA931B74-7535-E29D-D73B-CA2396B70774}"/>
              </a:ext>
            </a:extLst>
          </p:cNvPr>
          <p:cNvGrpSpPr/>
          <p:nvPr/>
        </p:nvGrpSpPr>
        <p:grpSpPr>
          <a:xfrm>
            <a:off x="255406" y="1598021"/>
            <a:ext cx="9944310" cy="4137613"/>
            <a:chOff x="-1015180" y="1390921"/>
            <a:chExt cx="9944310" cy="4137613"/>
          </a:xfrm>
        </p:grpSpPr>
        <p:pic>
          <p:nvPicPr>
            <p:cNvPr id="11" name="Afbeelding 10">
              <a:extLst>
                <a:ext uri="{FF2B5EF4-FFF2-40B4-BE49-F238E27FC236}">
                  <a16:creationId xmlns:a16="http://schemas.microsoft.com/office/drawing/2014/main" id="{649E5FF1-F2C7-FA53-EB66-47DAE40B893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1634148">
              <a:off x="-1015180" y="1390921"/>
              <a:ext cx="1402475" cy="1019982"/>
            </a:xfrm>
            <a:prstGeom prst="rect">
              <a:avLst/>
            </a:prstGeom>
          </p:spPr>
        </p:pic>
        <p:sp>
          <p:nvSpPr>
            <p:cNvPr id="12" name="Tekstvak 11">
              <a:extLst>
                <a:ext uri="{FF2B5EF4-FFF2-40B4-BE49-F238E27FC236}">
                  <a16:creationId xmlns:a16="http://schemas.microsoft.com/office/drawing/2014/main" id="{77C77FA6-E870-96F0-A05B-55B3F6A81C26}"/>
                </a:ext>
              </a:extLst>
            </p:cNvPr>
            <p:cNvSpPr txBox="1"/>
            <p:nvPr/>
          </p:nvSpPr>
          <p:spPr>
            <a:xfrm>
              <a:off x="-495687" y="1611328"/>
              <a:ext cx="332865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2800" b="1" dirty="0">
                  <a:solidFill>
                    <a:schemeClr val="bg1"/>
                  </a:solidFill>
                </a:rPr>
                <a:t>31</a:t>
              </a:r>
            </a:p>
          </p:txBody>
        </p:sp>
        <p:sp>
          <p:nvSpPr>
            <p:cNvPr id="13" name="Tekstvak 12">
              <a:extLst>
                <a:ext uri="{FF2B5EF4-FFF2-40B4-BE49-F238E27FC236}">
                  <a16:creationId xmlns:a16="http://schemas.microsoft.com/office/drawing/2014/main" id="{58E5820C-CDAC-91E5-8800-87C21BDDB7A9}"/>
                </a:ext>
              </a:extLst>
            </p:cNvPr>
            <p:cNvSpPr txBox="1"/>
            <p:nvPr/>
          </p:nvSpPr>
          <p:spPr>
            <a:xfrm>
              <a:off x="773925" y="3647574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l-NL" sz="2800" b="1" dirty="0">
                  <a:solidFill>
                    <a:schemeClr val="bg1"/>
                  </a:solidFill>
                </a:rPr>
                <a:t>2</a:t>
              </a:r>
              <a:endParaRPr lang="nl-NL" sz="3200" b="1" dirty="0">
                <a:solidFill>
                  <a:schemeClr val="bg1"/>
                </a:solidFill>
              </a:endParaRPr>
            </a:p>
          </p:txBody>
        </p:sp>
        <p:sp>
          <p:nvSpPr>
            <p:cNvPr id="15" name="Tekstvak 14">
              <a:extLst>
                <a:ext uri="{FF2B5EF4-FFF2-40B4-BE49-F238E27FC236}">
                  <a16:creationId xmlns:a16="http://schemas.microsoft.com/office/drawing/2014/main" id="{6735F341-ECC3-B31E-3D58-D2FE54BD7C5F}"/>
                </a:ext>
              </a:extLst>
            </p:cNvPr>
            <p:cNvSpPr txBox="1"/>
            <p:nvPr/>
          </p:nvSpPr>
          <p:spPr>
            <a:xfrm>
              <a:off x="190171" y="1548575"/>
              <a:ext cx="8738959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nl-NL" sz="3600" dirty="0">
                  <a:latin typeface="Calibri" panose="020F0502020204030204" pitchFamily="34" charset="0"/>
                  <a:cs typeface="Calibri" panose="020F0502020204030204" pitchFamily="34" charset="0"/>
                </a:rPr>
                <a:t>Kennismaken en kiezen </a:t>
              </a:r>
            </a:p>
          </p:txBody>
        </p:sp>
        <p:sp>
          <p:nvSpPr>
            <p:cNvPr id="18" name="Tekstvak 17">
              <a:extLst>
                <a:ext uri="{FF2B5EF4-FFF2-40B4-BE49-F238E27FC236}">
                  <a16:creationId xmlns:a16="http://schemas.microsoft.com/office/drawing/2014/main" id="{8071ED86-00C7-3409-EFA4-5E77081845CC}"/>
                </a:ext>
              </a:extLst>
            </p:cNvPr>
            <p:cNvSpPr txBox="1"/>
            <p:nvPr/>
          </p:nvSpPr>
          <p:spPr>
            <a:xfrm>
              <a:off x="783068" y="5005314"/>
              <a:ext cx="33286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2800" b="1" dirty="0">
                  <a:solidFill>
                    <a:schemeClr val="bg1"/>
                  </a:solidFill>
                </a:rPr>
                <a:t>3</a:t>
              </a:r>
            </a:p>
          </p:txBody>
        </p:sp>
        <p:sp>
          <p:nvSpPr>
            <p:cNvPr id="20" name="Tekstvak 19">
              <a:extLst>
                <a:ext uri="{FF2B5EF4-FFF2-40B4-BE49-F238E27FC236}">
                  <a16:creationId xmlns:a16="http://schemas.microsoft.com/office/drawing/2014/main" id="{A6D83F74-B4D8-84CB-74A0-FF9729C814C1}"/>
                </a:ext>
              </a:extLst>
            </p:cNvPr>
            <p:cNvSpPr txBox="1"/>
            <p:nvPr/>
          </p:nvSpPr>
          <p:spPr>
            <a:xfrm>
              <a:off x="5169831" y="2473680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l-NL" sz="2800" b="1" dirty="0">
                  <a:solidFill>
                    <a:schemeClr val="bg1"/>
                  </a:solidFill>
                </a:rPr>
                <a:t>4</a:t>
              </a:r>
              <a:endParaRPr lang="nl-NL" sz="32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D498E4E9-0444-EDCC-B1A6-34CBC4252C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957FA8-D24D-7A44-A848-1577723379B9}" type="slidenum">
              <a:rPr lang="nl-NL" smtClean="0"/>
              <a:t>11</a:t>
            </a:fld>
            <a:endParaRPr lang="nl-NL"/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FB98689A-EDDC-E6D6-F4B0-F4CB241A5F25}"/>
              </a:ext>
            </a:extLst>
          </p:cNvPr>
          <p:cNvSpPr txBox="1"/>
          <p:nvPr/>
        </p:nvSpPr>
        <p:spPr>
          <a:xfrm>
            <a:off x="1460757" y="2737261"/>
            <a:ext cx="953698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3200" dirty="0">
                <a:solidFill>
                  <a:schemeClr val="accent5"/>
                </a:solidFill>
              </a:rPr>
              <a:t>demo’s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 sz="3200" dirty="0">
              <a:solidFill>
                <a:schemeClr val="accent5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3200" dirty="0">
                <a:solidFill>
                  <a:schemeClr val="accent5"/>
                </a:solidFill>
              </a:rPr>
              <a:t>offertes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 sz="3200" dirty="0">
              <a:solidFill>
                <a:schemeClr val="accent5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3200" dirty="0">
                <a:solidFill>
                  <a:schemeClr val="accent5"/>
                </a:solidFill>
              </a:rPr>
              <a:t>keuze</a:t>
            </a:r>
          </a:p>
        </p:txBody>
      </p:sp>
    </p:spTree>
    <p:extLst>
      <p:ext uri="{BB962C8B-B14F-4D97-AF65-F5344CB8AC3E}">
        <p14:creationId xmlns:p14="http://schemas.microsoft.com/office/powerpoint/2010/main" val="2390538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D2E444-F574-4D5D-28CE-1F48054379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kstvak 13">
            <a:extLst>
              <a:ext uri="{FF2B5EF4-FFF2-40B4-BE49-F238E27FC236}">
                <a16:creationId xmlns:a16="http://schemas.microsoft.com/office/drawing/2014/main" id="{29CC8225-443D-3A25-1FE0-48F3E2C0C4CA}"/>
              </a:ext>
            </a:extLst>
          </p:cNvPr>
          <p:cNvSpPr txBox="1"/>
          <p:nvPr/>
        </p:nvSpPr>
        <p:spPr>
          <a:xfrm>
            <a:off x="9655729" y="3666828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3200" b="1" dirty="0">
                <a:solidFill>
                  <a:schemeClr val="bg1"/>
                </a:solidFill>
              </a:rPr>
              <a:t>5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FF66ED01-05C2-DB07-84F9-F83CFBEC6B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957FA8-D24D-7A44-A848-1577723379B9}" type="slidenum">
              <a:rPr lang="nl-NL" smtClean="0"/>
              <a:t>12</a:t>
            </a:fld>
            <a:endParaRPr lang="nl-NL"/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D98A1A9B-B3FE-B5B5-6541-B1F5501C0180}"/>
              </a:ext>
            </a:extLst>
          </p:cNvPr>
          <p:cNvSpPr txBox="1"/>
          <p:nvPr/>
        </p:nvSpPr>
        <p:spPr>
          <a:xfrm>
            <a:off x="1402568" y="2961880"/>
            <a:ext cx="953698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3200" dirty="0">
                <a:solidFill>
                  <a:schemeClr val="accent5"/>
                </a:solidFill>
              </a:rPr>
              <a:t>bestuur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 sz="3200" dirty="0">
              <a:solidFill>
                <a:schemeClr val="accent5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3200" dirty="0">
                <a:solidFill>
                  <a:schemeClr val="accent5"/>
                </a:solidFill>
              </a:rPr>
              <a:t>accountant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 sz="3200" dirty="0">
              <a:solidFill>
                <a:schemeClr val="accent5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3200" dirty="0">
                <a:solidFill>
                  <a:schemeClr val="accent5"/>
                </a:solidFill>
              </a:rPr>
              <a:t>ondertekening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913CDCEF-A234-A6A1-D568-34619909AD51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1685401">
            <a:off x="221655" y="1610737"/>
            <a:ext cx="1397548" cy="101639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86576882-AEF3-80A1-5822-6C902F727B04}"/>
              </a:ext>
            </a:extLst>
          </p:cNvPr>
          <p:cNvSpPr txBox="1"/>
          <p:nvPr/>
        </p:nvSpPr>
        <p:spPr>
          <a:xfrm>
            <a:off x="762199" y="1838377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800" b="1" dirty="0">
                <a:solidFill>
                  <a:schemeClr val="bg1"/>
                </a:solidFill>
              </a:rPr>
              <a:t>4</a:t>
            </a:r>
            <a:endParaRPr lang="nl-NL" sz="3200" b="1" dirty="0">
              <a:solidFill>
                <a:schemeClr val="bg1"/>
              </a:solidFill>
            </a:endParaRPr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FB3CEBEC-C073-6D22-0E70-CAD489CB6A69}"/>
              </a:ext>
            </a:extLst>
          </p:cNvPr>
          <p:cNvSpPr txBox="1"/>
          <p:nvPr/>
        </p:nvSpPr>
        <p:spPr>
          <a:xfrm>
            <a:off x="1460757" y="1776822"/>
            <a:ext cx="701822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sz="3200" dirty="0">
                <a:latin typeface="Calibri" panose="020F0502020204030204" pitchFamily="34" charset="0"/>
                <a:cs typeface="Calibri" panose="020F0502020204030204" pitchFamily="34" charset="0"/>
              </a:rPr>
              <a:t>Jaarverslag in </a:t>
            </a:r>
            <a:r>
              <a:rPr lang="nl-NL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iXBRL</a:t>
            </a:r>
            <a:endParaRPr lang="nl-NL" sz="3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2117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C1500C-0569-FF2E-8594-9233A0F124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kstvak 13">
            <a:extLst>
              <a:ext uri="{FF2B5EF4-FFF2-40B4-BE49-F238E27FC236}">
                <a16:creationId xmlns:a16="http://schemas.microsoft.com/office/drawing/2014/main" id="{930D5DF1-837B-D7FA-9893-45AD38979DDE}"/>
              </a:ext>
            </a:extLst>
          </p:cNvPr>
          <p:cNvSpPr txBox="1"/>
          <p:nvPr/>
        </p:nvSpPr>
        <p:spPr>
          <a:xfrm>
            <a:off x="9655729" y="3666828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3200" b="1" dirty="0">
                <a:solidFill>
                  <a:schemeClr val="bg1"/>
                </a:solidFill>
              </a:rPr>
              <a:t>5</a:t>
            </a:r>
          </a:p>
        </p:txBody>
      </p:sp>
      <p:grpSp>
        <p:nvGrpSpPr>
          <p:cNvPr id="3" name="Groep 2">
            <a:extLst>
              <a:ext uri="{FF2B5EF4-FFF2-40B4-BE49-F238E27FC236}">
                <a16:creationId xmlns:a16="http://schemas.microsoft.com/office/drawing/2014/main" id="{E7A0318B-1C23-B14E-1362-5E967918B927}"/>
              </a:ext>
            </a:extLst>
          </p:cNvPr>
          <p:cNvGrpSpPr/>
          <p:nvPr/>
        </p:nvGrpSpPr>
        <p:grpSpPr>
          <a:xfrm>
            <a:off x="255406" y="1598021"/>
            <a:ext cx="9944310" cy="4137613"/>
            <a:chOff x="-1015180" y="1390921"/>
            <a:chExt cx="9944310" cy="4137613"/>
          </a:xfrm>
        </p:grpSpPr>
        <p:pic>
          <p:nvPicPr>
            <p:cNvPr id="11" name="Afbeelding 10">
              <a:extLst>
                <a:ext uri="{FF2B5EF4-FFF2-40B4-BE49-F238E27FC236}">
                  <a16:creationId xmlns:a16="http://schemas.microsoft.com/office/drawing/2014/main" id="{C80307B1-DE3C-FD1F-AC8F-D35DE091F82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1634148">
              <a:off x="-1015180" y="1390921"/>
              <a:ext cx="1402475" cy="1019982"/>
            </a:xfrm>
            <a:prstGeom prst="rect">
              <a:avLst/>
            </a:prstGeom>
          </p:spPr>
        </p:pic>
        <p:sp>
          <p:nvSpPr>
            <p:cNvPr id="12" name="Tekstvak 11">
              <a:extLst>
                <a:ext uri="{FF2B5EF4-FFF2-40B4-BE49-F238E27FC236}">
                  <a16:creationId xmlns:a16="http://schemas.microsoft.com/office/drawing/2014/main" id="{BD782BB9-9724-978B-6C3D-29114A39ED9D}"/>
                </a:ext>
              </a:extLst>
            </p:cNvPr>
            <p:cNvSpPr txBox="1"/>
            <p:nvPr/>
          </p:nvSpPr>
          <p:spPr>
            <a:xfrm>
              <a:off x="-495687" y="1611328"/>
              <a:ext cx="332865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2800" b="1" dirty="0">
                  <a:solidFill>
                    <a:schemeClr val="bg1"/>
                  </a:solidFill>
                </a:rPr>
                <a:t>531</a:t>
              </a:r>
            </a:p>
          </p:txBody>
        </p:sp>
        <p:sp>
          <p:nvSpPr>
            <p:cNvPr id="13" name="Tekstvak 12">
              <a:extLst>
                <a:ext uri="{FF2B5EF4-FFF2-40B4-BE49-F238E27FC236}">
                  <a16:creationId xmlns:a16="http://schemas.microsoft.com/office/drawing/2014/main" id="{902E5B3B-FE63-5D75-4488-E27B99CBEB27}"/>
                </a:ext>
              </a:extLst>
            </p:cNvPr>
            <p:cNvSpPr txBox="1"/>
            <p:nvPr/>
          </p:nvSpPr>
          <p:spPr>
            <a:xfrm>
              <a:off x="773925" y="3647574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l-NL" sz="2800" b="1" dirty="0">
                  <a:solidFill>
                    <a:schemeClr val="bg1"/>
                  </a:solidFill>
                </a:rPr>
                <a:t>2</a:t>
              </a:r>
              <a:endParaRPr lang="nl-NL" sz="3200" b="1" dirty="0">
                <a:solidFill>
                  <a:schemeClr val="bg1"/>
                </a:solidFill>
              </a:endParaRPr>
            </a:p>
          </p:txBody>
        </p:sp>
        <p:sp>
          <p:nvSpPr>
            <p:cNvPr id="15" name="Tekstvak 14">
              <a:extLst>
                <a:ext uri="{FF2B5EF4-FFF2-40B4-BE49-F238E27FC236}">
                  <a16:creationId xmlns:a16="http://schemas.microsoft.com/office/drawing/2014/main" id="{8F0C584A-C168-89F8-982C-37D2C8AD015E}"/>
                </a:ext>
              </a:extLst>
            </p:cNvPr>
            <p:cNvSpPr txBox="1"/>
            <p:nvPr/>
          </p:nvSpPr>
          <p:spPr>
            <a:xfrm>
              <a:off x="190171" y="1548575"/>
              <a:ext cx="8738959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nl-NL" sz="3600" dirty="0">
                  <a:latin typeface="Calibri" panose="020F0502020204030204" pitchFamily="34" charset="0"/>
                  <a:cs typeface="Calibri" panose="020F0502020204030204" pitchFamily="34" charset="0"/>
                </a:rPr>
                <a:t>Report Package maken</a:t>
              </a:r>
            </a:p>
          </p:txBody>
        </p:sp>
        <p:sp>
          <p:nvSpPr>
            <p:cNvPr id="18" name="Tekstvak 17">
              <a:extLst>
                <a:ext uri="{FF2B5EF4-FFF2-40B4-BE49-F238E27FC236}">
                  <a16:creationId xmlns:a16="http://schemas.microsoft.com/office/drawing/2014/main" id="{6878FDD8-5556-5EB2-2CA6-74F56AA2478D}"/>
                </a:ext>
              </a:extLst>
            </p:cNvPr>
            <p:cNvSpPr txBox="1"/>
            <p:nvPr/>
          </p:nvSpPr>
          <p:spPr>
            <a:xfrm>
              <a:off x="783068" y="5005314"/>
              <a:ext cx="33286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2800" b="1" dirty="0">
                  <a:solidFill>
                    <a:schemeClr val="bg1"/>
                  </a:solidFill>
                </a:rPr>
                <a:t>3</a:t>
              </a:r>
            </a:p>
          </p:txBody>
        </p:sp>
        <p:sp>
          <p:nvSpPr>
            <p:cNvPr id="20" name="Tekstvak 19">
              <a:extLst>
                <a:ext uri="{FF2B5EF4-FFF2-40B4-BE49-F238E27FC236}">
                  <a16:creationId xmlns:a16="http://schemas.microsoft.com/office/drawing/2014/main" id="{A28779AF-8FF5-0C7A-8F69-6941A738DB7B}"/>
                </a:ext>
              </a:extLst>
            </p:cNvPr>
            <p:cNvSpPr txBox="1"/>
            <p:nvPr/>
          </p:nvSpPr>
          <p:spPr>
            <a:xfrm>
              <a:off x="5169831" y="2473680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l-NL" sz="2800" b="1" dirty="0">
                  <a:solidFill>
                    <a:schemeClr val="bg1"/>
                  </a:solidFill>
                </a:rPr>
                <a:t>4</a:t>
              </a:r>
              <a:endParaRPr lang="nl-NL" sz="32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4A55F9DD-50AC-31E7-CC39-B52CBA205F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957FA8-D24D-7A44-A848-1577723379B9}" type="slidenum">
              <a:rPr lang="nl-NL" smtClean="0"/>
              <a:t>13</a:t>
            </a:fld>
            <a:endParaRPr lang="nl-NL"/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3A03C820-38BC-2EFD-36BD-74C9EAA978ED}"/>
              </a:ext>
            </a:extLst>
          </p:cNvPr>
          <p:cNvSpPr txBox="1"/>
          <p:nvPr/>
        </p:nvSpPr>
        <p:spPr>
          <a:xfrm>
            <a:off x="1460757" y="2737261"/>
            <a:ext cx="953698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3200" dirty="0">
                <a:solidFill>
                  <a:schemeClr val="accent5"/>
                </a:solidFill>
              </a:rPr>
              <a:t>OCW Taxonomie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3200" dirty="0">
                <a:solidFill>
                  <a:schemeClr val="accent5"/>
                </a:solidFill>
              </a:rPr>
              <a:t>jaarverslag in </a:t>
            </a:r>
            <a:r>
              <a:rPr lang="nl-NL" sz="3200" dirty="0" err="1">
                <a:solidFill>
                  <a:schemeClr val="accent5"/>
                </a:solidFill>
              </a:rPr>
              <a:t>iXBRL</a:t>
            </a:r>
            <a:endParaRPr lang="nl-NL" sz="3200" dirty="0">
              <a:solidFill>
                <a:schemeClr val="accent5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3200" dirty="0">
                <a:solidFill>
                  <a:schemeClr val="accent5"/>
                </a:solidFill>
              </a:rPr>
              <a:t>aanbiedingsformulier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3200" dirty="0">
                <a:solidFill>
                  <a:schemeClr val="accent5"/>
                </a:solidFill>
              </a:rPr>
              <a:t>getekende controleverklaring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3200" i="1" dirty="0">
                <a:solidFill>
                  <a:schemeClr val="accent5"/>
                </a:solidFill>
              </a:rPr>
              <a:t>verslag van bevindingen</a:t>
            </a:r>
          </a:p>
        </p:txBody>
      </p:sp>
    </p:spTree>
    <p:extLst>
      <p:ext uri="{BB962C8B-B14F-4D97-AF65-F5344CB8AC3E}">
        <p14:creationId xmlns:p14="http://schemas.microsoft.com/office/powerpoint/2010/main" val="2595629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1C65D0-A4D8-B733-A832-DCAD499568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kstvak 13">
            <a:extLst>
              <a:ext uri="{FF2B5EF4-FFF2-40B4-BE49-F238E27FC236}">
                <a16:creationId xmlns:a16="http://schemas.microsoft.com/office/drawing/2014/main" id="{60F36288-10FD-FD7E-0952-653D05EBB911}"/>
              </a:ext>
            </a:extLst>
          </p:cNvPr>
          <p:cNvSpPr txBox="1"/>
          <p:nvPr/>
        </p:nvSpPr>
        <p:spPr>
          <a:xfrm>
            <a:off x="9655729" y="3666828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3200" b="1" dirty="0">
                <a:solidFill>
                  <a:schemeClr val="bg1"/>
                </a:solidFill>
              </a:rPr>
              <a:t>5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A630F579-9572-6074-D6AF-1D24530B0C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957FA8-D24D-7A44-A848-1577723379B9}" type="slidenum">
              <a:rPr lang="nl-NL" smtClean="0"/>
              <a:t>14</a:t>
            </a:fld>
            <a:endParaRPr lang="nl-NL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7FEF19B5-A066-DA1A-A3C6-DFB69F5BD81E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1685401">
            <a:off x="221655" y="1610737"/>
            <a:ext cx="1397548" cy="101639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8E8C1614-DD4F-4B1B-08CC-FAEC4677DF48}"/>
              </a:ext>
            </a:extLst>
          </p:cNvPr>
          <p:cNvSpPr txBox="1"/>
          <p:nvPr/>
        </p:nvSpPr>
        <p:spPr>
          <a:xfrm>
            <a:off x="762199" y="1838377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800" b="1" dirty="0">
                <a:solidFill>
                  <a:schemeClr val="bg1"/>
                </a:solidFill>
              </a:rPr>
              <a:t>6</a:t>
            </a:r>
            <a:endParaRPr lang="nl-NL" sz="3200" b="1" dirty="0">
              <a:solidFill>
                <a:schemeClr val="bg1"/>
              </a:solidFill>
            </a:endParaRPr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A1766594-ED2E-6BE6-7CFC-E7EC732C18E5}"/>
              </a:ext>
            </a:extLst>
          </p:cNvPr>
          <p:cNvSpPr txBox="1"/>
          <p:nvPr/>
        </p:nvSpPr>
        <p:spPr>
          <a:xfrm>
            <a:off x="1460757" y="1776822"/>
            <a:ext cx="701822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sz="3200" dirty="0">
                <a:latin typeface="Calibri" panose="020F0502020204030204" pitchFamily="34" charset="0"/>
                <a:cs typeface="Calibri" panose="020F0502020204030204" pitchFamily="34" charset="0"/>
              </a:rPr>
              <a:t>Aanleveren bij DUO</a:t>
            </a:r>
          </a:p>
        </p:txBody>
      </p:sp>
    </p:spTree>
    <p:extLst>
      <p:ext uri="{BB962C8B-B14F-4D97-AF65-F5344CB8AC3E}">
        <p14:creationId xmlns:p14="http://schemas.microsoft.com/office/powerpoint/2010/main" val="1685980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1064B9-CE53-7A3E-AA40-F4CBA01F69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kstvak 13">
            <a:extLst>
              <a:ext uri="{FF2B5EF4-FFF2-40B4-BE49-F238E27FC236}">
                <a16:creationId xmlns:a16="http://schemas.microsoft.com/office/drawing/2014/main" id="{B3780310-F655-9A87-513B-0D239E18F63B}"/>
              </a:ext>
            </a:extLst>
          </p:cNvPr>
          <p:cNvSpPr txBox="1"/>
          <p:nvPr/>
        </p:nvSpPr>
        <p:spPr>
          <a:xfrm>
            <a:off x="9655729" y="3666828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3200" b="1" dirty="0">
                <a:solidFill>
                  <a:schemeClr val="bg1"/>
                </a:solidFill>
              </a:rPr>
              <a:t>5</a:t>
            </a:r>
          </a:p>
        </p:txBody>
      </p:sp>
      <p:sp>
        <p:nvSpPr>
          <p:cNvPr id="22" name="Titel 4">
            <a:extLst>
              <a:ext uri="{FF2B5EF4-FFF2-40B4-BE49-F238E27FC236}">
                <a16:creationId xmlns:a16="http://schemas.microsoft.com/office/drawing/2014/main" id="{20C49E51-8A0C-7632-C01C-F41B4376EA05}"/>
              </a:ext>
            </a:extLst>
          </p:cNvPr>
          <p:cNvSpPr txBox="1">
            <a:spLocks/>
          </p:cNvSpPr>
          <p:nvPr/>
        </p:nvSpPr>
        <p:spPr>
          <a:xfrm>
            <a:off x="470603" y="1586440"/>
            <a:ext cx="11145794" cy="112446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i="0" kern="1200" baseline="0">
                <a:solidFill>
                  <a:schemeClr val="accent5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</a:lstStyle>
          <a:p>
            <a:r>
              <a:rPr lang="nl-NL" dirty="0"/>
              <a:t>Platform Samen Verantwoorden Onderwijs</a:t>
            </a:r>
          </a:p>
          <a:p>
            <a:r>
              <a:rPr lang="nl-NL" i="1" dirty="0"/>
              <a:t>Proefjaar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0640AAEE-D609-B602-A955-50BA8AC7CB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957FA8-D24D-7A44-A848-1577723379B9}" type="slidenum">
              <a:rPr lang="nl-NL" smtClean="0"/>
              <a:t>15</a:t>
            </a:fld>
            <a:endParaRPr lang="nl-NL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7E1CFE85-836C-3A79-1266-76678D7533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79690" y="2374249"/>
            <a:ext cx="5972567" cy="3545694"/>
          </a:xfrm>
          <a:prstGeom prst="rect">
            <a:avLst/>
          </a:prstGeom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E652827B-45A6-0E9D-6554-DF3D2FCBBC9B}"/>
              </a:ext>
            </a:extLst>
          </p:cNvPr>
          <p:cNvSpPr/>
          <p:nvPr/>
        </p:nvSpPr>
        <p:spPr>
          <a:xfrm>
            <a:off x="9535693" y="2710905"/>
            <a:ext cx="294792" cy="1796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44621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B8EFC2-2411-D16E-FF9E-2B155A8DE0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D361A40-58E1-0EE5-F4BE-EC621C8DE69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321724"/>
            <a:ext cx="9144000" cy="3349287"/>
          </a:xfrm>
        </p:spPr>
        <p:txBody>
          <a:bodyPr>
            <a:noAutofit/>
          </a:bodyPr>
          <a:lstStyle/>
          <a:p>
            <a:r>
              <a:rPr lang="nl-NL" sz="4400" dirty="0"/>
              <a:t>Meedoen met het proefjaar </a:t>
            </a:r>
            <a:br>
              <a:rPr lang="nl-NL" sz="4400" dirty="0"/>
            </a:br>
            <a:r>
              <a:rPr lang="nl-NL" sz="4400" dirty="0"/>
              <a:t>of meer informatie?</a:t>
            </a:r>
            <a:br>
              <a:rPr lang="nl-NL" sz="4400" dirty="0"/>
            </a:br>
            <a:br>
              <a:rPr lang="nl-NL" sz="4400" dirty="0"/>
            </a:br>
            <a:r>
              <a:rPr lang="nl-NL" sz="3600" dirty="0"/>
              <a:t>Stuur een mailtje naar info@samenverantwoordenonderwijs.nl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7EB5C11A-09EC-1185-63A2-06A408A88A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2142" y="4973579"/>
            <a:ext cx="764896" cy="758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4549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1FC9F6-6DD8-B142-3C2C-28A736E999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D67CDB2-A5F5-8B7D-E0CD-7340F91914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321724"/>
            <a:ext cx="9144000" cy="3349287"/>
          </a:xfrm>
        </p:spPr>
        <p:txBody>
          <a:bodyPr>
            <a:noAutofit/>
          </a:bodyPr>
          <a:lstStyle/>
          <a:p>
            <a:r>
              <a:rPr lang="nl-NL" sz="4400" dirty="0"/>
              <a:t>Dank voor uw aandacht!</a:t>
            </a:r>
            <a:br>
              <a:rPr lang="nl-NL" sz="4400" dirty="0"/>
            </a:br>
            <a:br>
              <a:rPr lang="nl-NL" sz="4400" dirty="0"/>
            </a:br>
            <a:r>
              <a:rPr lang="nl-NL" sz="3600" dirty="0"/>
              <a:t>We zien u graag terug in onze community of bij de volgende ketendag op 16 april in Utrecht</a:t>
            </a:r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324AD8AF-0984-0903-0D98-1B143CD55CDF}"/>
              </a:ext>
            </a:extLst>
          </p:cNvPr>
          <p:cNvSpPr txBox="1"/>
          <p:nvPr/>
        </p:nvSpPr>
        <p:spPr>
          <a:xfrm>
            <a:off x="288868" y="5074611"/>
            <a:ext cx="60973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nl-NL" sz="1800" dirty="0">
                <a:solidFill>
                  <a:schemeClr val="accent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Meer informatie of vragen?</a:t>
            </a:r>
            <a:br>
              <a:rPr lang="nl-NL" sz="1800" dirty="0">
                <a:solidFill>
                  <a:schemeClr val="accent5"/>
                </a:solidFill>
                <a:latin typeface="Calibri"/>
                <a:cs typeface="Calibri"/>
              </a:rPr>
            </a:br>
            <a:r>
              <a:rPr lang="nl-NL" sz="1800" b="1" dirty="0">
                <a:solidFill>
                  <a:schemeClr val="accent5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info@samenverantwoordenonderwijs.nl</a:t>
            </a:r>
            <a:br>
              <a:rPr lang="nl-NL" sz="1800" dirty="0">
                <a:solidFill>
                  <a:schemeClr val="accent5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nl-NL" sz="1800" b="1" dirty="0">
                <a:solidFill>
                  <a:schemeClr val="accent5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www.samenverantwoordenonderwijs.nl</a:t>
            </a:r>
            <a:endParaRPr lang="nl-NL" sz="1800" b="1" dirty="0">
              <a:solidFill>
                <a:schemeClr val="accent5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8CDA7103-7BEC-02CE-D0FE-DB48C0DCFB0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68985" y="5156863"/>
            <a:ext cx="764896" cy="758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1644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EC0BA01-C61C-B9E4-3AFE-876CC79C4AB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154307"/>
            <a:ext cx="9144000" cy="2126006"/>
          </a:xfrm>
        </p:spPr>
        <p:txBody>
          <a:bodyPr>
            <a:normAutofit fontScale="90000"/>
          </a:bodyPr>
          <a:lstStyle/>
          <a:p>
            <a:r>
              <a:rPr lang="nl-NL" sz="9600" dirty="0"/>
              <a:t>Welkom</a:t>
            </a:r>
            <a:br>
              <a:rPr lang="nl-NL" dirty="0"/>
            </a:br>
            <a:r>
              <a:rPr lang="nl-NL" sz="3600" dirty="0"/>
              <a:t>bij het vragenuur </a:t>
            </a:r>
            <a:br>
              <a:rPr lang="nl-NL" sz="3600" dirty="0"/>
            </a:br>
            <a:r>
              <a:rPr lang="nl-NL" sz="3600" dirty="0"/>
              <a:t>Proefjaar werken met </a:t>
            </a:r>
            <a:r>
              <a:rPr lang="nl-NL" sz="3600" dirty="0" err="1"/>
              <a:t>iXBRL</a:t>
            </a:r>
            <a:endParaRPr lang="nl-NL" sz="3600" dirty="0"/>
          </a:p>
        </p:txBody>
      </p:sp>
    </p:spTree>
    <p:extLst>
      <p:ext uri="{BB962C8B-B14F-4D97-AF65-F5344CB8AC3E}">
        <p14:creationId xmlns:p14="http://schemas.microsoft.com/office/powerpoint/2010/main" val="12509725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9" name="Rechte verbindingslijn met pijl 28">
            <a:extLst>
              <a:ext uri="{FF2B5EF4-FFF2-40B4-BE49-F238E27FC236}">
                <a16:creationId xmlns:a16="http://schemas.microsoft.com/office/drawing/2014/main" id="{E50BDDAA-9E48-8522-FB8D-86B9009E5CA3}"/>
              </a:ext>
            </a:extLst>
          </p:cNvPr>
          <p:cNvCxnSpPr>
            <a:cxnSpLocks/>
          </p:cNvCxnSpPr>
          <p:nvPr/>
        </p:nvCxnSpPr>
        <p:spPr>
          <a:xfrm>
            <a:off x="10530072" y="4193614"/>
            <a:ext cx="4777" cy="1588788"/>
          </a:xfrm>
          <a:prstGeom prst="straightConnector1">
            <a:avLst/>
          </a:prstGeom>
          <a:ln w="50800"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" name="Verbindingslijn: gebogen 1">
            <a:extLst>
              <a:ext uri="{FF2B5EF4-FFF2-40B4-BE49-F238E27FC236}">
                <a16:creationId xmlns:a16="http://schemas.microsoft.com/office/drawing/2014/main" id="{03C4FC96-32BA-D971-26A7-C3A8B9535BDE}"/>
              </a:ext>
            </a:extLst>
          </p:cNvPr>
          <p:cNvCxnSpPr>
            <a:cxnSpLocks/>
          </p:cNvCxnSpPr>
          <p:nvPr/>
        </p:nvCxnSpPr>
        <p:spPr>
          <a:xfrm flipV="1">
            <a:off x="585060" y="2856729"/>
            <a:ext cx="3969344" cy="978518"/>
          </a:xfrm>
          <a:prstGeom prst="bentConnector3">
            <a:avLst>
              <a:gd name="adj1" fmla="val 48509"/>
            </a:avLst>
          </a:prstGeom>
          <a:ln w="50800"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Verbindingslijn: gebogen 2">
            <a:extLst>
              <a:ext uri="{FF2B5EF4-FFF2-40B4-BE49-F238E27FC236}">
                <a16:creationId xmlns:a16="http://schemas.microsoft.com/office/drawing/2014/main" id="{73928F44-EC7C-FFB1-6214-65FC5CFD3BE6}"/>
              </a:ext>
            </a:extLst>
          </p:cNvPr>
          <p:cNvCxnSpPr>
            <a:cxnSpLocks/>
          </p:cNvCxnSpPr>
          <p:nvPr/>
        </p:nvCxnSpPr>
        <p:spPr>
          <a:xfrm>
            <a:off x="1499140" y="3829177"/>
            <a:ext cx="3429053" cy="892514"/>
          </a:xfrm>
          <a:prstGeom prst="bentConnector3">
            <a:avLst>
              <a:gd name="adj1" fmla="val 29394"/>
            </a:avLst>
          </a:prstGeom>
          <a:ln w="50800"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Verbindingslijn: gebogen 3">
            <a:extLst>
              <a:ext uri="{FF2B5EF4-FFF2-40B4-BE49-F238E27FC236}">
                <a16:creationId xmlns:a16="http://schemas.microsoft.com/office/drawing/2014/main" id="{8CE14343-7DFD-9921-7F24-21A2F4270705}"/>
              </a:ext>
            </a:extLst>
          </p:cNvPr>
          <p:cNvCxnSpPr>
            <a:cxnSpLocks/>
            <a:stCxn id="24" idx="3"/>
          </p:cNvCxnSpPr>
          <p:nvPr/>
        </p:nvCxnSpPr>
        <p:spPr>
          <a:xfrm flipV="1">
            <a:off x="6019986" y="4047625"/>
            <a:ext cx="3073994" cy="664401"/>
          </a:xfrm>
          <a:prstGeom prst="bentConnector3">
            <a:avLst>
              <a:gd name="adj1" fmla="val 81098"/>
            </a:avLst>
          </a:prstGeom>
          <a:ln w="50800"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Verbindingslijn: gebogen 4">
            <a:extLst>
              <a:ext uri="{FF2B5EF4-FFF2-40B4-BE49-F238E27FC236}">
                <a16:creationId xmlns:a16="http://schemas.microsoft.com/office/drawing/2014/main" id="{B44144F4-8837-AAD3-324E-1481BD64069B}"/>
              </a:ext>
            </a:extLst>
          </p:cNvPr>
          <p:cNvCxnSpPr>
            <a:cxnSpLocks/>
            <a:stCxn id="9" idx="3"/>
          </p:cNvCxnSpPr>
          <p:nvPr/>
        </p:nvCxnSpPr>
        <p:spPr>
          <a:xfrm>
            <a:off x="7604913" y="2659958"/>
            <a:ext cx="1463620" cy="1052491"/>
          </a:xfrm>
          <a:prstGeom prst="bentConnector3">
            <a:avLst>
              <a:gd name="adj1" fmla="val 50000"/>
            </a:avLst>
          </a:prstGeom>
          <a:ln w="50800"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hthoek 16">
            <a:extLst>
              <a:ext uri="{FF2B5EF4-FFF2-40B4-BE49-F238E27FC236}">
                <a16:creationId xmlns:a16="http://schemas.microsoft.com/office/drawing/2014/main" id="{7CEDFB61-5197-4DB1-B78D-85A65978DAF3}"/>
              </a:ext>
            </a:extLst>
          </p:cNvPr>
          <p:cNvSpPr/>
          <p:nvPr/>
        </p:nvSpPr>
        <p:spPr>
          <a:xfrm>
            <a:off x="332483" y="3400643"/>
            <a:ext cx="1224154" cy="79208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+mn-ea"/>
                <a:cs typeface="+mn-cs"/>
              </a:rPr>
              <a:t>jaarverslag</a:t>
            </a:r>
          </a:p>
        </p:txBody>
      </p:sp>
      <p:sp>
        <p:nvSpPr>
          <p:cNvPr id="18" name="Rechthoek 17">
            <a:extLst>
              <a:ext uri="{FF2B5EF4-FFF2-40B4-BE49-F238E27FC236}">
                <a16:creationId xmlns:a16="http://schemas.microsoft.com/office/drawing/2014/main" id="{1A30AF3C-6906-F706-AF12-455879129A37}"/>
              </a:ext>
            </a:extLst>
          </p:cNvPr>
          <p:cNvSpPr/>
          <p:nvPr/>
        </p:nvSpPr>
        <p:spPr>
          <a:xfrm>
            <a:off x="2889953" y="2592069"/>
            <a:ext cx="1121192" cy="424706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+mn-ea"/>
                <a:cs typeface="+mn-cs"/>
              </a:rPr>
              <a:t>papier/pdf</a:t>
            </a:r>
          </a:p>
        </p:txBody>
      </p:sp>
      <p:sp>
        <p:nvSpPr>
          <p:cNvPr id="19" name="Rechthoek 18">
            <a:extLst>
              <a:ext uri="{FF2B5EF4-FFF2-40B4-BE49-F238E27FC236}">
                <a16:creationId xmlns:a16="http://schemas.microsoft.com/office/drawing/2014/main" id="{56173ABE-D1C0-DED3-6CCB-1F9BDABEECD4}"/>
              </a:ext>
            </a:extLst>
          </p:cNvPr>
          <p:cNvSpPr/>
          <p:nvPr/>
        </p:nvSpPr>
        <p:spPr>
          <a:xfrm>
            <a:off x="2889953" y="4569835"/>
            <a:ext cx="1121192" cy="403053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+mn-ea"/>
                <a:cs typeface="+mn-cs"/>
              </a:rPr>
              <a:t>digitaal</a:t>
            </a:r>
          </a:p>
        </p:txBody>
      </p:sp>
      <p:pic>
        <p:nvPicPr>
          <p:cNvPr id="27" name="Afbeelding 26">
            <a:extLst>
              <a:ext uri="{FF2B5EF4-FFF2-40B4-BE49-F238E27FC236}">
                <a16:creationId xmlns:a16="http://schemas.microsoft.com/office/drawing/2014/main" id="{FA372060-FDCE-7EDD-7140-9B0433FABA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93636" y="2263944"/>
            <a:ext cx="1915632" cy="738251"/>
          </a:xfrm>
          <a:prstGeom prst="rect">
            <a:avLst/>
          </a:prstGeom>
          <a:effectLst>
            <a:outerShdw blurRad="444500" dist="38100" dir="2700000" sx="105000" sy="105000" algn="tl" rotWithShape="0">
              <a:schemeClr val="tx1">
                <a:alpha val="40000"/>
              </a:schemeClr>
            </a:outerShdw>
          </a:effectLst>
        </p:spPr>
      </p:pic>
      <p:cxnSp>
        <p:nvCxnSpPr>
          <p:cNvPr id="28" name="Rechte verbindingslijn met pijl 27">
            <a:extLst>
              <a:ext uri="{FF2B5EF4-FFF2-40B4-BE49-F238E27FC236}">
                <a16:creationId xmlns:a16="http://schemas.microsoft.com/office/drawing/2014/main" id="{8FD2613A-463D-63FA-DB6D-51E1B62DACDC}"/>
              </a:ext>
            </a:extLst>
          </p:cNvPr>
          <p:cNvCxnSpPr>
            <a:cxnSpLocks/>
          </p:cNvCxnSpPr>
          <p:nvPr/>
        </p:nvCxnSpPr>
        <p:spPr>
          <a:xfrm flipV="1">
            <a:off x="10530072" y="2990148"/>
            <a:ext cx="0" cy="471894"/>
          </a:xfrm>
          <a:prstGeom prst="straightConnector1">
            <a:avLst/>
          </a:prstGeom>
          <a:ln w="50800"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Rechte verbindingslijn met pijl 29">
            <a:extLst>
              <a:ext uri="{FF2B5EF4-FFF2-40B4-BE49-F238E27FC236}">
                <a16:creationId xmlns:a16="http://schemas.microsoft.com/office/drawing/2014/main" id="{DC91E4ED-CB3F-33B0-0DC0-3A353721A1CD}"/>
              </a:ext>
            </a:extLst>
          </p:cNvPr>
          <p:cNvCxnSpPr>
            <a:cxnSpLocks/>
          </p:cNvCxnSpPr>
          <p:nvPr/>
        </p:nvCxnSpPr>
        <p:spPr>
          <a:xfrm>
            <a:off x="10097553" y="4195312"/>
            <a:ext cx="0" cy="394077"/>
          </a:xfrm>
          <a:prstGeom prst="straightConnector1">
            <a:avLst/>
          </a:prstGeom>
          <a:ln w="50800"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4" name="Groep 53">
            <a:extLst>
              <a:ext uri="{FF2B5EF4-FFF2-40B4-BE49-F238E27FC236}">
                <a16:creationId xmlns:a16="http://schemas.microsoft.com/office/drawing/2014/main" id="{1922D855-9A53-F6FE-C5E7-57A0C31DD265}"/>
              </a:ext>
            </a:extLst>
          </p:cNvPr>
          <p:cNvGrpSpPr/>
          <p:nvPr/>
        </p:nvGrpSpPr>
        <p:grpSpPr>
          <a:xfrm>
            <a:off x="4804343" y="4406510"/>
            <a:ext cx="1215643" cy="1523169"/>
            <a:chOff x="4635527" y="4390201"/>
            <a:chExt cx="1215643" cy="1523169"/>
          </a:xfrm>
        </p:grpSpPr>
        <p:sp>
          <p:nvSpPr>
            <p:cNvPr id="24" name="Rechthoek 23">
              <a:extLst>
                <a:ext uri="{FF2B5EF4-FFF2-40B4-BE49-F238E27FC236}">
                  <a16:creationId xmlns:a16="http://schemas.microsoft.com/office/drawing/2014/main" id="{90A2CFDA-16C9-1D74-1164-409FC9669A8C}"/>
                </a:ext>
              </a:extLst>
            </p:cNvPr>
            <p:cNvSpPr/>
            <p:nvPr/>
          </p:nvSpPr>
          <p:spPr>
            <a:xfrm>
              <a:off x="4635527" y="4390201"/>
              <a:ext cx="1215643" cy="61103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ea typeface="+mn-ea"/>
                  <a:cs typeface="+mn-cs"/>
                </a:rPr>
                <a:t>XBRL Onderwijsportaal</a:t>
              </a:r>
            </a:p>
          </p:txBody>
        </p:sp>
        <p:pic>
          <p:nvPicPr>
            <p:cNvPr id="39" name="Afbeelding 38">
              <a:extLst>
                <a:ext uri="{FF2B5EF4-FFF2-40B4-BE49-F238E27FC236}">
                  <a16:creationId xmlns:a16="http://schemas.microsoft.com/office/drawing/2014/main" id="{7DC73A06-BE7C-1188-1D19-7122E5B7198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817657" y="4985627"/>
              <a:ext cx="927743" cy="927743"/>
            </a:xfrm>
            <a:prstGeom prst="rect">
              <a:avLst/>
            </a:prstGeom>
            <a:noFill/>
          </p:spPr>
        </p:pic>
      </p:grpSp>
      <p:sp>
        <p:nvSpPr>
          <p:cNvPr id="42" name="Titel 1">
            <a:extLst>
              <a:ext uri="{FF2B5EF4-FFF2-40B4-BE49-F238E27FC236}">
                <a16:creationId xmlns:a16="http://schemas.microsoft.com/office/drawing/2014/main" id="{AB1FCF33-33A4-4E75-8590-FDC4292576C4}"/>
              </a:ext>
            </a:extLst>
          </p:cNvPr>
          <p:cNvSpPr txBox="1">
            <a:spLocks/>
          </p:cNvSpPr>
          <p:nvPr/>
        </p:nvSpPr>
        <p:spPr>
          <a:xfrm>
            <a:off x="220114" y="1266220"/>
            <a:ext cx="4530292" cy="523220"/>
          </a:xfrm>
          <a:prstGeom prst="rect">
            <a:avLst/>
          </a:prstGeom>
        </p:spPr>
        <p:txBody>
          <a:bodyPr vert="horz" lIns="91440" tIns="90000" rIns="91440" bIns="90000" rtlCol="0" anchor="b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huidige situatie</a:t>
            </a:r>
          </a:p>
        </p:txBody>
      </p:sp>
      <p:sp>
        <p:nvSpPr>
          <p:cNvPr id="45" name="Rechthoek 44">
            <a:extLst>
              <a:ext uri="{FF2B5EF4-FFF2-40B4-BE49-F238E27FC236}">
                <a16:creationId xmlns:a16="http://schemas.microsoft.com/office/drawing/2014/main" id="{CC9580BF-F93B-7BA3-D2A1-D573865FB5BA}"/>
              </a:ext>
            </a:extLst>
          </p:cNvPr>
          <p:cNvSpPr/>
          <p:nvPr/>
        </p:nvSpPr>
        <p:spPr>
          <a:xfrm>
            <a:off x="4339771" y="1583605"/>
            <a:ext cx="3580776" cy="2369244"/>
          </a:xfrm>
          <a:prstGeom prst="rect">
            <a:avLst/>
          </a:prstGeom>
          <a:solidFill>
            <a:srgbClr val="00990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000"/>
          </a:p>
        </p:txBody>
      </p:sp>
      <p:grpSp>
        <p:nvGrpSpPr>
          <p:cNvPr id="44" name="Groep 43">
            <a:extLst>
              <a:ext uri="{FF2B5EF4-FFF2-40B4-BE49-F238E27FC236}">
                <a16:creationId xmlns:a16="http://schemas.microsoft.com/office/drawing/2014/main" id="{FE8B9C7E-8FBB-6258-D152-2DB8F7A28CD7}"/>
              </a:ext>
            </a:extLst>
          </p:cNvPr>
          <p:cNvGrpSpPr/>
          <p:nvPr/>
        </p:nvGrpSpPr>
        <p:grpSpPr>
          <a:xfrm>
            <a:off x="6740863" y="1764827"/>
            <a:ext cx="864050" cy="1498318"/>
            <a:chOff x="7419763" y="2023100"/>
            <a:chExt cx="802471" cy="1405900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341CA44D-2EAC-F94F-AB52-59E047D01E9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20762" y="2297037"/>
              <a:ext cx="801472" cy="1131963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" name="Tekstvak 15">
              <a:extLst>
                <a:ext uri="{FF2B5EF4-FFF2-40B4-BE49-F238E27FC236}">
                  <a16:creationId xmlns:a16="http://schemas.microsoft.com/office/drawing/2014/main" id="{2C58E41A-4686-C848-0F0F-15A1928A53CD}"/>
                </a:ext>
              </a:extLst>
            </p:cNvPr>
            <p:cNvSpPr txBox="1"/>
            <p:nvPr/>
          </p:nvSpPr>
          <p:spPr>
            <a:xfrm>
              <a:off x="7419763" y="2023100"/>
              <a:ext cx="801472" cy="375431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effectLst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ea typeface="+mn-ea"/>
                  <a:cs typeface="+mn-cs"/>
                </a:rPr>
                <a:t>aanbiedings-</a:t>
              </a:r>
              <a:br>
                <a:rPr kumimoji="0" lang="nl-NL" sz="10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ea typeface="+mn-ea"/>
                  <a:cs typeface="+mn-cs"/>
                </a:rPr>
              </a:br>
              <a:r>
                <a:rPr kumimoji="0" lang="nl-NL" sz="10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ea typeface="+mn-ea"/>
                  <a:cs typeface="+mn-cs"/>
                </a:rPr>
                <a:t>formulier</a:t>
              </a:r>
            </a:p>
          </p:txBody>
        </p:sp>
      </p:grpSp>
      <p:grpSp>
        <p:nvGrpSpPr>
          <p:cNvPr id="41" name="Groep 40">
            <a:extLst>
              <a:ext uri="{FF2B5EF4-FFF2-40B4-BE49-F238E27FC236}">
                <a16:creationId xmlns:a16="http://schemas.microsoft.com/office/drawing/2014/main" id="{B69E9647-107A-A70C-28B6-8D4191F98E12}"/>
              </a:ext>
            </a:extLst>
          </p:cNvPr>
          <p:cNvGrpSpPr/>
          <p:nvPr/>
        </p:nvGrpSpPr>
        <p:grpSpPr>
          <a:xfrm>
            <a:off x="5658314" y="1783115"/>
            <a:ext cx="845950" cy="1480587"/>
            <a:chOff x="5258365" y="2030525"/>
            <a:chExt cx="785661" cy="1389262"/>
          </a:xfrm>
        </p:grpSpPr>
        <p:pic>
          <p:nvPicPr>
            <p:cNvPr id="8" name="Picture 6">
              <a:extLst>
                <a:ext uri="{FF2B5EF4-FFF2-40B4-BE49-F238E27FC236}">
                  <a16:creationId xmlns:a16="http://schemas.microsoft.com/office/drawing/2014/main" id="{922E084A-9FCD-3600-242F-1EB9D03874C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65688" y="2305068"/>
              <a:ext cx="768035" cy="1114719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3" name="Tekstvak 12">
              <a:extLst>
                <a:ext uri="{FF2B5EF4-FFF2-40B4-BE49-F238E27FC236}">
                  <a16:creationId xmlns:a16="http://schemas.microsoft.com/office/drawing/2014/main" id="{29C98839-8E31-79AA-A191-C3EA0D403895}"/>
                </a:ext>
              </a:extLst>
            </p:cNvPr>
            <p:cNvSpPr txBox="1"/>
            <p:nvPr/>
          </p:nvSpPr>
          <p:spPr>
            <a:xfrm>
              <a:off x="5258365" y="2030525"/>
              <a:ext cx="785661" cy="375431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effectLst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ea typeface="+mn-ea"/>
                  <a:cs typeface="+mn-cs"/>
                </a:rPr>
                <a:t>controle-verklaring</a:t>
              </a:r>
            </a:p>
          </p:txBody>
        </p:sp>
      </p:grpSp>
      <p:grpSp>
        <p:nvGrpSpPr>
          <p:cNvPr id="12" name="Groep 11">
            <a:extLst>
              <a:ext uri="{FF2B5EF4-FFF2-40B4-BE49-F238E27FC236}">
                <a16:creationId xmlns:a16="http://schemas.microsoft.com/office/drawing/2014/main" id="{677B961D-2722-7BE2-E5D6-A78EE6011BBD}"/>
              </a:ext>
            </a:extLst>
          </p:cNvPr>
          <p:cNvGrpSpPr/>
          <p:nvPr/>
        </p:nvGrpSpPr>
        <p:grpSpPr>
          <a:xfrm>
            <a:off x="4565498" y="1794830"/>
            <a:ext cx="853008" cy="1527283"/>
            <a:chOff x="2909433" y="1852941"/>
            <a:chExt cx="792216" cy="1433078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3890C872-0C0E-4D71-CFDE-40FCC951CFD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09433" y="2159351"/>
              <a:ext cx="792216" cy="1126668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" name="Tekstvak 13">
              <a:extLst>
                <a:ext uri="{FF2B5EF4-FFF2-40B4-BE49-F238E27FC236}">
                  <a16:creationId xmlns:a16="http://schemas.microsoft.com/office/drawing/2014/main" id="{B855D34A-8E6F-9701-0CDF-E938D14C3CAB}"/>
                </a:ext>
              </a:extLst>
            </p:cNvPr>
            <p:cNvSpPr txBox="1"/>
            <p:nvPr/>
          </p:nvSpPr>
          <p:spPr>
            <a:xfrm>
              <a:off x="2915488" y="1852941"/>
              <a:ext cx="785661" cy="375431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effectLst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ea typeface="+mn-ea"/>
                  <a:cs typeface="+mn-cs"/>
                </a:rPr>
                <a:t>bestuurs-verslag</a:t>
              </a:r>
              <a:endParaRPr kumimoji="0" lang="nl-NL" sz="1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</p:grpSp>
      <p:grpSp>
        <p:nvGrpSpPr>
          <p:cNvPr id="43" name="Groep 42">
            <a:extLst>
              <a:ext uri="{FF2B5EF4-FFF2-40B4-BE49-F238E27FC236}">
                <a16:creationId xmlns:a16="http://schemas.microsoft.com/office/drawing/2014/main" id="{1EE3DAB3-C81E-3079-1C1D-BE43C2F07775}"/>
              </a:ext>
            </a:extLst>
          </p:cNvPr>
          <p:cNvGrpSpPr/>
          <p:nvPr/>
        </p:nvGrpSpPr>
        <p:grpSpPr>
          <a:xfrm>
            <a:off x="6255801" y="2456619"/>
            <a:ext cx="916550" cy="1168307"/>
            <a:chOff x="6379763" y="2020037"/>
            <a:chExt cx="769034" cy="1391716"/>
          </a:xfrm>
        </p:grpSpPr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04B65BE3-BE84-42A5-1B55-C033DB291C7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80762" y="2297037"/>
              <a:ext cx="768035" cy="1114716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" name="Tekstvak 14">
              <a:extLst>
                <a:ext uri="{FF2B5EF4-FFF2-40B4-BE49-F238E27FC236}">
                  <a16:creationId xmlns:a16="http://schemas.microsoft.com/office/drawing/2014/main" id="{73166551-5B3B-7C7B-D12A-40E8DA071A03}"/>
                </a:ext>
              </a:extLst>
            </p:cNvPr>
            <p:cNvSpPr txBox="1"/>
            <p:nvPr/>
          </p:nvSpPr>
          <p:spPr>
            <a:xfrm>
              <a:off x="6379763" y="2020037"/>
              <a:ext cx="768035" cy="476621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effectLst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nl-NL" sz="1000" b="1" dirty="0">
                  <a:solidFill>
                    <a:srgbClr val="FFFFFF"/>
                  </a:solidFill>
                </a:rPr>
                <a:t>v</a:t>
              </a:r>
              <a:r>
                <a:rPr kumimoji="0" lang="nl-NL" sz="1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</a:rPr>
                <a:t>erslag</a:t>
              </a:r>
              <a:r>
                <a:rPr kumimoji="0" lang="nl-NL" sz="10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</a:rPr>
                <a:t> van bevindingen</a:t>
              </a:r>
            </a:p>
          </p:txBody>
        </p:sp>
      </p:grpSp>
      <p:grpSp>
        <p:nvGrpSpPr>
          <p:cNvPr id="40" name="Groep 39">
            <a:extLst>
              <a:ext uri="{FF2B5EF4-FFF2-40B4-BE49-F238E27FC236}">
                <a16:creationId xmlns:a16="http://schemas.microsoft.com/office/drawing/2014/main" id="{4BFBAFF0-3453-69B4-57D0-F071ED441A5D}"/>
              </a:ext>
            </a:extLst>
          </p:cNvPr>
          <p:cNvGrpSpPr/>
          <p:nvPr/>
        </p:nvGrpSpPr>
        <p:grpSpPr>
          <a:xfrm>
            <a:off x="5033375" y="2324920"/>
            <a:ext cx="986611" cy="1137122"/>
            <a:chOff x="3982965" y="2229385"/>
            <a:chExt cx="916297" cy="1066983"/>
          </a:xfrm>
        </p:grpSpPr>
        <p:sp>
          <p:nvSpPr>
            <p:cNvPr id="11" name="Tekstvak 10">
              <a:extLst>
                <a:ext uri="{FF2B5EF4-FFF2-40B4-BE49-F238E27FC236}">
                  <a16:creationId xmlns:a16="http://schemas.microsoft.com/office/drawing/2014/main" id="{A8499DF2-1BFB-8C80-210A-98E0118D5CED}"/>
                </a:ext>
              </a:extLst>
            </p:cNvPr>
            <p:cNvSpPr txBox="1"/>
            <p:nvPr/>
          </p:nvSpPr>
          <p:spPr>
            <a:xfrm>
              <a:off x="3984244" y="2229385"/>
              <a:ext cx="915018" cy="231034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effectLst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ea typeface="+mn-ea"/>
                  <a:cs typeface="+mn-cs"/>
                </a:rPr>
                <a:t>jaarrekening</a:t>
              </a:r>
            </a:p>
          </p:txBody>
        </p:sp>
        <p:pic>
          <p:nvPicPr>
            <p:cNvPr id="7" name="Picture 5">
              <a:extLst>
                <a:ext uri="{FF2B5EF4-FFF2-40B4-BE49-F238E27FC236}">
                  <a16:creationId xmlns:a16="http://schemas.microsoft.com/office/drawing/2014/main" id="{BB2917CF-367B-BE0C-17B6-7D71D4AF09A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82965" y="2432232"/>
              <a:ext cx="916297" cy="864136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98" name="Tekstvak 97">
            <a:extLst>
              <a:ext uri="{FF2B5EF4-FFF2-40B4-BE49-F238E27FC236}">
                <a16:creationId xmlns:a16="http://schemas.microsoft.com/office/drawing/2014/main" id="{74D82820-3DBE-40D9-BBA7-46E896A6B503}"/>
              </a:ext>
            </a:extLst>
          </p:cNvPr>
          <p:cNvSpPr txBox="1"/>
          <p:nvPr/>
        </p:nvSpPr>
        <p:spPr>
          <a:xfrm>
            <a:off x="5098103" y="3662993"/>
            <a:ext cx="609738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+mn-ea"/>
                <a:cs typeface="+mn-cs"/>
              </a:rPr>
              <a:t>met assurance op papier/pdf</a:t>
            </a:r>
          </a:p>
        </p:txBody>
      </p:sp>
      <p:pic>
        <p:nvPicPr>
          <p:cNvPr id="53" name="Afbeelding 52">
            <a:extLst>
              <a:ext uri="{FF2B5EF4-FFF2-40B4-BE49-F238E27FC236}">
                <a16:creationId xmlns:a16="http://schemas.microsoft.com/office/drawing/2014/main" id="{571FB2A9-EF2B-1A44-2A88-F9E14C214A0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113689" y="4580242"/>
            <a:ext cx="1967728" cy="759246"/>
          </a:xfrm>
          <a:prstGeom prst="rect">
            <a:avLst/>
          </a:prstGeom>
          <a:effectLst>
            <a:outerShdw blurRad="444500" dist="38100" dir="2700000" sx="105000" sy="105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6" name="Afbeelding 55">
            <a:extLst>
              <a:ext uri="{FF2B5EF4-FFF2-40B4-BE49-F238E27FC236}">
                <a16:creationId xmlns:a16="http://schemas.microsoft.com/office/drawing/2014/main" id="{383D5547-C296-470B-8C5F-9EED3B1F254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548596" y="5770762"/>
            <a:ext cx="1962951" cy="766749"/>
          </a:xfrm>
          <a:prstGeom prst="rect">
            <a:avLst/>
          </a:prstGeom>
          <a:effectLst>
            <a:outerShdw blurRad="444500" dist="38100" dir="2700000" sx="105000" sy="105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8" name="Afbeelding 57">
            <a:extLst>
              <a:ext uri="{FF2B5EF4-FFF2-40B4-BE49-F238E27FC236}">
                <a16:creationId xmlns:a16="http://schemas.microsoft.com/office/drawing/2014/main" id="{1AD63056-28C3-4842-CDC8-C20AA151731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097534" y="3484543"/>
            <a:ext cx="1962952" cy="779215"/>
          </a:xfrm>
          <a:prstGeom prst="rect">
            <a:avLst/>
          </a:prstGeom>
          <a:effectLst>
            <a:outerShdw blurRad="444500" dist="38100" dir="2700000" sx="105000" sy="105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5" name="Afbeelding 24">
            <a:extLst>
              <a:ext uri="{FF2B5EF4-FFF2-40B4-BE49-F238E27FC236}">
                <a16:creationId xmlns:a16="http://schemas.microsoft.com/office/drawing/2014/main" id="{4D0FC26D-404E-8BC7-4EA8-5B027D37E83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309425" y="4299423"/>
            <a:ext cx="1962952" cy="782483"/>
          </a:xfrm>
          <a:prstGeom prst="rect">
            <a:avLst/>
          </a:prstGeom>
          <a:effectLst>
            <a:outerShdw blurRad="698500" dist="38100" dir="2700000" sx="105000" sy="105000" algn="tl" rotWithShape="0">
              <a:prstClr val="black">
                <a:alpha val="40000"/>
              </a:prstClr>
            </a:outerShdw>
          </a:effectLst>
        </p:spPr>
      </p:pic>
      <p:sp>
        <p:nvSpPr>
          <p:cNvPr id="23" name="TextBox 11">
            <a:extLst>
              <a:ext uri="{FF2B5EF4-FFF2-40B4-BE49-F238E27FC236}">
                <a16:creationId xmlns:a16="http://schemas.microsoft.com/office/drawing/2014/main" id="{2F73B1F1-91D6-967E-753D-D234BBEF9752}"/>
              </a:ext>
            </a:extLst>
          </p:cNvPr>
          <p:cNvSpPr txBox="1"/>
          <p:nvPr/>
        </p:nvSpPr>
        <p:spPr bwMode="auto">
          <a:xfrm>
            <a:off x="6722357" y="5042696"/>
            <a:ext cx="1206075" cy="338554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Verdana" panose="020B0604030504040204" pitchFamily="34" charset="0"/>
                <a:cs typeface="Verdana" panose="020B0604030504040204" pitchFamily="34" charset="0"/>
              </a:rPr>
              <a:t>Digipoort</a:t>
            </a:r>
          </a:p>
        </p:txBody>
      </p:sp>
    </p:spTree>
    <p:extLst>
      <p:ext uri="{BB962C8B-B14F-4D97-AF65-F5344CB8AC3E}">
        <p14:creationId xmlns:p14="http://schemas.microsoft.com/office/powerpoint/2010/main" val="3350435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500"/>
                            </p:stCondLst>
                            <p:childTnLst>
                              <p:par>
                                <p:cTn id="4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000"/>
                            </p:stCondLst>
                            <p:childTnLst>
                              <p:par>
                                <p:cTn id="5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6500"/>
                            </p:stCondLst>
                            <p:childTnLst>
                              <p:par>
                                <p:cTn id="5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7000"/>
                            </p:stCondLst>
                            <p:childTnLst>
                              <p:par>
                                <p:cTn id="6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7500"/>
                            </p:stCondLst>
                            <p:childTnLst>
                              <p:par>
                                <p:cTn id="6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8000"/>
                            </p:stCondLst>
                            <p:childTnLst>
                              <p:par>
                                <p:cTn id="6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1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8500"/>
                            </p:stCondLst>
                            <p:childTnLst>
                              <p:par>
                                <p:cTn id="73" presetID="18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8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500"/>
                            </p:stCondLst>
                            <p:childTnLst>
                              <p:par>
                                <p:cTn id="8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000"/>
                            </p:stCondLst>
                            <p:childTnLst>
                              <p:par>
                                <p:cTn id="8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500"/>
                            </p:stCondLst>
                            <p:childTnLst>
                              <p:par>
                                <p:cTn id="9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2000"/>
                            </p:stCondLst>
                            <p:childTnLst>
                              <p:par>
                                <p:cTn id="9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19" grpId="0" animBg="1"/>
      <p:bldP spid="42" grpId="0"/>
      <p:bldP spid="45" grpId="0" animBg="1"/>
      <p:bldP spid="98" grpId="0"/>
      <p:bldP spid="2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9" name="Rechte verbindingslijn met pijl 28">
            <a:extLst>
              <a:ext uri="{FF2B5EF4-FFF2-40B4-BE49-F238E27FC236}">
                <a16:creationId xmlns:a16="http://schemas.microsoft.com/office/drawing/2014/main" id="{E50BDDAA-9E48-8522-FB8D-86B9009E5CA3}"/>
              </a:ext>
            </a:extLst>
          </p:cNvPr>
          <p:cNvCxnSpPr>
            <a:cxnSpLocks/>
          </p:cNvCxnSpPr>
          <p:nvPr/>
        </p:nvCxnSpPr>
        <p:spPr>
          <a:xfrm>
            <a:off x="10495910" y="4189673"/>
            <a:ext cx="4777" cy="1588788"/>
          </a:xfrm>
          <a:prstGeom prst="straightConnector1">
            <a:avLst/>
          </a:prstGeom>
          <a:ln w="50800"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hthoek 16">
            <a:extLst>
              <a:ext uri="{FF2B5EF4-FFF2-40B4-BE49-F238E27FC236}">
                <a16:creationId xmlns:a16="http://schemas.microsoft.com/office/drawing/2014/main" id="{7CEDFB61-5197-4DB1-B78D-85A65978DAF3}"/>
              </a:ext>
            </a:extLst>
          </p:cNvPr>
          <p:cNvSpPr/>
          <p:nvPr/>
        </p:nvSpPr>
        <p:spPr>
          <a:xfrm>
            <a:off x="332483" y="3400643"/>
            <a:ext cx="1224154" cy="79208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+mn-ea"/>
                <a:cs typeface="+mn-cs"/>
              </a:rPr>
              <a:t>jaarverslag</a:t>
            </a:r>
          </a:p>
        </p:txBody>
      </p:sp>
      <p:pic>
        <p:nvPicPr>
          <p:cNvPr id="27" name="Afbeelding 26">
            <a:extLst>
              <a:ext uri="{FF2B5EF4-FFF2-40B4-BE49-F238E27FC236}">
                <a16:creationId xmlns:a16="http://schemas.microsoft.com/office/drawing/2014/main" id="{FA372060-FDCE-7EDD-7140-9B0433FABA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93636" y="2263944"/>
            <a:ext cx="1915632" cy="738251"/>
          </a:xfrm>
          <a:prstGeom prst="rect">
            <a:avLst/>
          </a:prstGeom>
          <a:effectLst>
            <a:outerShdw blurRad="444500" dist="38100" dir="2700000" sx="105000" sy="105000" algn="tl" rotWithShape="0">
              <a:schemeClr val="tx1">
                <a:alpha val="40000"/>
              </a:schemeClr>
            </a:outerShdw>
          </a:effectLst>
        </p:spPr>
      </p:pic>
      <p:cxnSp>
        <p:nvCxnSpPr>
          <p:cNvPr id="28" name="Rechte verbindingslijn met pijl 27">
            <a:extLst>
              <a:ext uri="{FF2B5EF4-FFF2-40B4-BE49-F238E27FC236}">
                <a16:creationId xmlns:a16="http://schemas.microsoft.com/office/drawing/2014/main" id="{8FD2613A-463D-63FA-DB6D-51E1B62DACDC}"/>
              </a:ext>
            </a:extLst>
          </p:cNvPr>
          <p:cNvCxnSpPr>
            <a:cxnSpLocks/>
          </p:cNvCxnSpPr>
          <p:nvPr/>
        </p:nvCxnSpPr>
        <p:spPr>
          <a:xfrm flipV="1">
            <a:off x="10495910" y="3002195"/>
            <a:ext cx="0" cy="331965"/>
          </a:xfrm>
          <a:prstGeom prst="straightConnector1">
            <a:avLst/>
          </a:prstGeom>
          <a:ln w="50800"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Rechte verbindingslijn met pijl 29">
            <a:extLst>
              <a:ext uri="{FF2B5EF4-FFF2-40B4-BE49-F238E27FC236}">
                <a16:creationId xmlns:a16="http://schemas.microsoft.com/office/drawing/2014/main" id="{DC91E4ED-CB3F-33B0-0DC0-3A353721A1CD}"/>
              </a:ext>
            </a:extLst>
          </p:cNvPr>
          <p:cNvCxnSpPr>
            <a:cxnSpLocks/>
          </p:cNvCxnSpPr>
          <p:nvPr/>
        </p:nvCxnSpPr>
        <p:spPr>
          <a:xfrm>
            <a:off x="10180680" y="4186590"/>
            <a:ext cx="0" cy="394077"/>
          </a:xfrm>
          <a:prstGeom prst="straightConnector1">
            <a:avLst/>
          </a:prstGeom>
          <a:ln w="50800"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Rechte verbindingslijn met pijl 30">
            <a:extLst>
              <a:ext uri="{FF2B5EF4-FFF2-40B4-BE49-F238E27FC236}">
                <a16:creationId xmlns:a16="http://schemas.microsoft.com/office/drawing/2014/main" id="{3C88B828-3162-34FE-407C-8046658E01B6}"/>
              </a:ext>
            </a:extLst>
          </p:cNvPr>
          <p:cNvCxnSpPr>
            <a:cxnSpLocks/>
            <a:stCxn id="17" idx="3"/>
          </p:cNvCxnSpPr>
          <p:nvPr/>
        </p:nvCxnSpPr>
        <p:spPr>
          <a:xfrm flipV="1">
            <a:off x="1556637" y="3768417"/>
            <a:ext cx="7342698" cy="28270"/>
          </a:xfrm>
          <a:prstGeom prst="straightConnector1">
            <a:avLst/>
          </a:prstGeom>
          <a:ln w="50800"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Rechthoek 44">
            <a:extLst>
              <a:ext uri="{FF2B5EF4-FFF2-40B4-BE49-F238E27FC236}">
                <a16:creationId xmlns:a16="http://schemas.microsoft.com/office/drawing/2014/main" id="{CC9580BF-F93B-7BA3-D2A1-D573865FB5BA}"/>
              </a:ext>
            </a:extLst>
          </p:cNvPr>
          <p:cNvSpPr/>
          <p:nvPr/>
        </p:nvSpPr>
        <p:spPr>
          <a:xfrm>
            <a:off x="4459256" y="3046899"/>
            <a:ext cx="2286724" cy="1336729"/>
          </a:xfrm>
          <a:prstGeom prst="rect">
            <a:avLst/>
          </a:prstGeom>
          <a:solidFill>
            <a:srgbClr val="0099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2" name="Titel 1">
            <a:extLst>
              <a:ext uri="{FF2B5EF4-FFF2-40B4-BE49-F238E27FC236}">
                <a16:creationId xmlns:a16="http://schemas.microsoft.com/office/drawing/2014/main" id="{AB1FCF33-33A4-4E75-8590-FDC4292576C4}"/>
              </a:ext>
            </a:extLst>
          </p:cNvPr>
          <p:cNvSpPr txBox="1">
            <a:spLocks/>
          </p:cNvSpPr>
          <p:nvPr/>
        </p:nvSpPr>
        <p:spPr>
          <a:xfrm>
            <a:off x="3605399" y="3258605"/>
            <a:ext cx="3994439" cy="792088"/>
          </a:xfrm>
          <a:prstGeom prst="rect">
            <a:avLst/>
          </a:prstGeom>
        </p:spPr>
        <p:txBody>
          <a:bodyPr vert="horz" lIns="91440" tIns="90000" rIns="91440" bIns="9000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met digitale </a:t>
            </a:r>
            <a:br>
              <a:rPr kumimoji="0" lang="nl-NL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</a:br>
            <a:r>
              <a:rPr kumimoji="0" lang="nl-NL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assurance</a:t>
            </a:r>
          </a:p>
        </p:txBody>
      </p:sp>
      <p:sp>
        <p:nvSpPr>
          <p:cNvPr id="34" name="Titel 1">
            <a:extLst>
              <a:ext uri="{FF2B5EF4-FFF2-40B4-BE49-F238E27FC236}">
                <a16:creationId xmlns:a16="http://schemas.microsoft.com/office/drawing/2014/main" id="{C3403FD4-78A5-E41C-FFBC-AEFA17B944A4}"/>
              </a:ext>
            </a:extLst>
          </p:cNvPr>
          <p:cNvSpPr txBox="1">
            <a:spLocks/>
          </p:cNvSpPr>
          <p:nvPr/>
        </p:nvSpPr>
        <p:spPr>
          <a:xfrm>
            <a:off x="220114" y="1266220"/>
            <a:ext cx="4530292" cy="523220"/>
          </a:xfrm>
          <a:prstGeom prst="rect">
            <a:avLst/>
          </a:prstGeom>
        </p:spPr>
        <p:txBody>
          <a:bodyPr vert="horz" lIns="91440" tIns="90000" rIns="91440" bIns="90000" rtlCol="0" anchor="b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gewenste situatie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9A7E4680-85ED-8D35-E749-120BC67C67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96816" y="4580667"/>
            <a:ext cx="1967728" cy="759246"/>
          </a:xfrm>
          <a:prstGeom prst="rect">
            <a:avLst/>
          </a:prstGeom>
          <a:effectLst>
            <a:outerShdw blurRad="444500" dist="38100" dir="2700000" sx="105000" sy="105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B12D03F2-B984-759E-A8C5-D17B2844063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14434" y="5796984"/>
            <a:ext cx="1962951" cy="766749"/>
          </a:xfrm>
          <a:prstGeom prst="rect">
            <a:avLst/>
          </a:prstGeom>
          <a:effectLst>
            <a:outerShdw blurRad="444500" dist="38100" dir="2700000" sx="105000" sy="105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25AAC01D-E80A-068D-B5B1-6A69932C3E9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85145" y="3378809"/>
            <a:ext cx="1962952" cy="779215"/>
          </a:xfrm>
          <a:prstGeom prst="rect">
            <a:avLst/>
          </a:prstGeom>
          <a:effectLst>
            <a:outerShdw blurRad="444500" dist="38100" dir="2700000" sx="105000" sy="105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72244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000"/>
                            </p:stCondLst>
                            <p:childTnLst>
                              <p:par>
                                <p:cTn id="39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45" grpId="0" animBg="1"/>
      <p:bldP spid="42" grpId="0"/>
      <p:bldP spid="3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>
            <a:extLst>
              <a:ext uri="{FF2B5EF4-FFF2-40B4-BE49-F238E27FC236}">
                <a16:creationId xmlns:a16="http://schemas.microsoft.com/office/drawing/2014/main" id="{3169F6C0-205D-FB28-0B04-EC4D130C28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89680" y="1355278"/>
            <a:ext cx="4612640" cy="4913998"/>
          </a:xfrm>
          <a:prstGeom prst="rect">
            <a:avLst/>
          </a:prstGeom>
        </p:spPr>
      </p:pic>
      <p:sp>
        <p:nvSpPr>
          <p:cNvPr id="8" name="Rechthoek 7">
            <a:extLst>
              <a:ext uri="{FF2B5EF4-FFF2-40B4-BE49-F238E27FC236}">
                <a16:creationId xmlns:a16="http://schemas.microsoft.com/office/drawing/2014/main" id="{49E557AA-940E-5361-36E2-EC0D7B9957B6}"/>
              </a:ext>
            </a:extLst>
          </p:cNvPr>
          <p:cNvSpPr/>
          <p:nvPr/>
        </p:nvSpPr>
        <p:spPr>
          <a:xfrm>
            <a:off x="5914372" y="1355278"/>
            <a:ext cx="363255" cy="75156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88336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014C38-7919-93B8-2A26-F556BF2471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jl: ingekeept rechts 2">
            <a:extLst>
              <a:ext uri="{FF2B5EF4-FFF2-40B4-BE49-F238E27FC236}">
                <a16:creationId xmlns:a16="http://schemas.microsoft.com/office/drawing/2014/main" id="{F01A95F3-B571-A10D-C46B-BC06BD06556F}"/>
              </a:ext>
            </a:extLst>
          </p:cNvPr>
          <p:cNvSpPr/>
          <p:nvPr/>
        </p:nvSpPr>
        <p:spPr>
          <a:xfrm>
            <a:off x="8208958" y="3129725"/>
            <a:ext cx="3035232" cy="1778942"/>
          </a:xfrm>
          <a:prstGeom prst="notchedRightArrow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nl-NL" sz="2000" b="1" dirty="0">
                <a:solidFill>
                  <a:schemeClr val="bg1"/>
                </a:solidFill>
              </a:rPr>
              <a:t>verplicht jaar</a:t>
            </a:r>
          </a:p>
        </p:txBody>
      </p:sp>
      <p:sp>
        <p:nvSpPr>
          <p:cNvPr id="7" name="Pijl: ingekeept rechts 6">
            <a:extLst>
              <a:ext uri="{FF2B5EF4-FFF2-40B4-BE49-F238E27FC236}">
                <a16:creationId xmlns:a16="http://schemas.microsoft.com/office/drawing/2014/main" id="{65D14070-043C-6D03-122B-B850A928429A}"/>
              </a:ext>
            </a:extLst>
          </p:cNvPr>
          <p:cNvSpPr/>
          <p:nvPr/>
        </p:nvSpPr>
        <p:spPr>
          <a:xfrm>
            <a:off x="5793517" y="3151294"/>
            <a:ext cx="3035232" cy="1778942"/>
          </a:xfrm>
          <a:prstGeom prst="notchedRight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nl-NL" sz="2000" b="1" dirty="0">
                <a:solidFill>
                  <a:schemeClr val="bg1"/>
                </a:solidFill>
              </a:rPr>
              <a:t>overgangsjaar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1CC7EABC-CE9B-06BD-F69B-3498624906B5}"/>
              </a:ext>
            </a:extLst>
          </p:cNvPr>
          <p:cNvSpPr/>
          <p:nvPr/>
        </p:nvSpPr>
        <p:spPr>
          <a:xfrm>
            <a:off x="3836716" y="2972762"/>
            <a:ext cx="1570237" cy="51262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000" b="1" dirty="0">
                <a:solidFill>
                  <a:schemeClr val="tx1"/>
                </a:solidFill>
              </a:rPr>
              <a:t>2026</a:t>
            </a:r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A92B7A1F-D27E-5F39-DE82-E242CE01CE00}"/>
              </a:ext>
            </a:extLst>
          </p:cNvPr>
          <p:cNvSpPr/>
          <p:nvPr/>
        </p:nvSpPr>
        <p:spPr>
          <a:xfrm>
            <a:off x="6160647" y="2954851"/>
            <a:ext cx="1570237" cy="512622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000" b="1" dirty="0">
                <a:solidFill>
                  <a:schemeClr val="bg1"/>
                </a:solidFill>
              </a:rPr>
              <a:t>2027</a:t>
            </a:r>
          </a:p>
        </p:txBody>
      </p:sp>
      <p:sp>
        <p:nvSpPr>
          <p:cNvPr id="10" name="Rechthoek 9">
            <a:extLst>
              <a:ext uri="{FF2B5EF4-FFF2-40B4-BE49-F238E27FC236}">
                <a16:creationId xmlns:a16="http://schemas.microsoft.com/office/drawing/2014/main" id="{EAF60E30-220A-B3C3-B7E7-BF3EFC091E5A}"/>
              </a:ext>
            </a:extLst>
          </p:cNvPr>
          <p:cNvSpPr/>
          <p:nvPr/>
        </p:nvSpPr>
        <p:spPr>
          <a:xfrm>
            <a:off x="1456895" y="3011545"/>
            <a:ext cx="1570237" cy="51262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000" b="1" dirty="0">
                <a:solidFill>
                  <a:schemeClr val="tx1"/>
                </a:solidFill>
              </a:rPr>
              <a:t>2025</a:t>
            </a:r>
          </a:p>
        </p:txBody>
      </p:sp>
      <p:sp>
        <p:nvSpPr>
          <p:cNvPr id="11" name="Rechthoek 10">
            <a:extLst>
              <a:ext uri="{FF2B5EF4-FFF2-40B4-BE49-F238E27FC236}">
                <a16:creationId xmlns:a16="http://schemas.microsoft.com/office/drawing/2014/main" id="{EC0B2C06-35E9-2C19-C6CB-D8E4C122555A}"/>
              </a:ext>
            </a:extLst>
          </p:cNvPr>
          <p:cNvSpPr/>
          <p:nvPr/>
        </p:nvSpPr>
        <p:spPr>
          <a:xfrm>
            <a:off x="8627306" y="2915448"/>
            <a:ext cx="1570237" cy="540230"/>
          </a:xfrm>
          <a:prstGeom prst="rect">
            <a:avLst/>
          </a:prstGeom>
          <a:solidFill>
            <a:srgbClr val="7D3FA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000" b="1" dirty="0">
                <a:solidFill>
                  <a:schemeClr val="bg1"/>
                </a:solidFill>
              </a:rPr>
              <a:t>2028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DCD2B65-B335-8806-0E15-EF13E46804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366" y="1351954"/>
            <a:ext cx="10515600" cy="989542"/>
          </a:xfrm>
        </p:spPr>
        <p:txBody>
          <a:bodyPr>
            <a:normAutofit/>
          </a:bodyPr>
          <a:lstStyle/>
          <a:p>
            <a:r>
              <a:rPr lang="nl-NL" sz="4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Roadmap</a:t>
            </a:r>
            <a:endParaRPr lang="nl-NL" sz="4000" b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Pijl: ingekeept rechts 4">
            <a:extLst>
              <a:ext uri="{FF2B5EF4-FFF2-40B4-BE49-F238E27FC236}">
                <a16:creationId xmlns:a16="http://schemas.microsoft.com/office/drawing/2014/main" id="{CBB4E7C2-2EC8-20C3-042B-5D6EA7FCD15B}"/>
              </a:ext>
            </a:extLst>
          </p:cNvPr>
          <p:cNvSpPr/>
          <p:nvPr/>
        </p:nvSpPr>
        <p:spPr>
          <a:xfrm>
            <a:off x="3363919" y="3188771"/>
            <a:ext cx="3067243" cy="1690528"/>
          </a:xfrm>
          <a:prstGeom prst="notchedRightArrow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nl-NL" sz="2000" dirty="0">
                <a:ln>
                  <a:solidFill>
                    <a:schemeClr val="tx1"/>
                  </a:solidFill>
                </a:ln>
                <a:solidFill>
                  <a:srgbClr val="000000"/>
                </a:solidFill>
              </a:rPr>
              <a:t>       proefjaar</a:t>
            </a:r>
            <a:endParaRPr lang="nl-NL" sz="2000" dirty="0">
              <a:solidFill>
                <a:srgbClr val="66FF33"/>
              </a:solidFill>
            </a:endParaRPr>
          </a:p>
        </p:txBody>
      </p:sp>
      <p:sp>
        <p:nvSpPr>
          <p:cNvPr id="4" name="Pijl: ingekeept rechts 3">
            <a:extLst>
              <a:ext uri="{FF2B5EF4-FFF2-40B4-BE49-F238E27FC236}">
                <a16:creationId xmlns:a16="http://schemas.microsoft.com/office/drawing/2014/main" id="{E463654E-5F34-211A-68C7-368D54CC60DD}"/>
              </a:ext>
            </a:extLst>
          </p:cNvPr>
          <p:cNvSpPr/>
          <p:nvPr/>
        </p:nvSpPr>
        <p:spPr>
          <a:xfrm>
            <a:off x="740087" y="3269375"/>
            <a:ext cx="3275634" cy="1542781"/>
          </a:xfrm>
          <a:prstGeom prst="notchedRightArrow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nl-NL" sz="2000" dirty="0">
                <a:ln>
                  <a:solidFill>
                    <a:schemeClr val="tx1"/>
                  </a:solidFill>
                </a:ln>
                <a:solidFill>
                  <a:srgbClr val="000000"/>
                </a:solidFill>
              </a:rPr>
              <a:t>voorbereidingsjaar</a:t>
            </a:r>
          </a:p>
        </p:txBody>
      </p:sp>
    </p:spTree>
    <p:extLst>
      <p:ext uri="{BB962C8B-B14F-4D97-AF65-F5344CB8AC3E}">
        <p14:creationId xmlns:p14="http://schemas.microsoft.com/office/powerpoint/2010/main" val="4105941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5416F3-0F64-0887-6E4D-5DFFE97C76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B31D056-0645-5639-C2A2-A3E1E45942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366" y="1351954"/>
            <a:ext cx="10515600" cy="989542"/>
          </a:xfrm>
        </p:spPr>
        <p:txBody>
          <a:bodyPr>
            <a:normAutofit/>
          </a:bodyPr>
          <a:lstStyle/>
          <a:p>
            <a:r>
              <a:rPr lang="nl-NL" sz="4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Proefjaar</a:t>
            </a:r>
            <a:endParaRPr lang="nl-NL" sz="4000" b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6E56F1D8-870B-5BD9-0266-3B50B45531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957FA8-D24D-7A44-A848-1577723379B9}" type="slidenum">
              <a:rPr lang="nl-NL" smtClean="0"/>
              <a:t>7</a:t>
            </a:fld>
            <a:endParaRPr lang="nl-NL"/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7B7C2DB2-BE5B-7B5E-9CD6-C22F980900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8432" y="2740185"/>
            <a:ext cx="9595294" cy="2648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6737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F08780-501A-35B4-DC91-6877B0DA6A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kstvak 13">
            <a:extLst>
              <a:ext uri="{FF2B5EF4-FFF2-40B4-BE49-F238E27FC236}">
                <a16:creationId xmlns:a16="http://schemas.microsoft.com/office/drawing/2014/main" id="{6FEFE3D1-F440-B21C-97F4-E1E0055BCCDB}"/>
              </a:ext>
            </a:extLst>
          </p:cNvPr>
          <p:cNvSpPr txBox="1"/>
          <p:nvPr/>
        </p:nvSpPr>
        <p:spPr>
          <a:xfrm>
            <a:off x="9655729" y="3666828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3200" b="1" dirty="0">
                <a:solidFill>
                  <a:schemeClr val="bg1"/>
                </a:solidFill>
              </a:rPr>
              <a:t>5</a:t>
            </a:r>
          </a:p>
        </p:txBody>
      </p:sp>
      <p:sp>
        <p:nvSpPr>
          <p:cNvPr id="22" name="Titel 4">
            <a:extLst>
              <a:ext uri="{FF2B5EF4-FFF2-40B4-BE49-F238E27FC236}">
                <a16:creationId xmlns:a16="http://schemas.microsoft.com/office/drawing/2014/main" id="{B0997960-F83D-B291-F7BD-0FE3CAAAA42D}"/>
              </a:ext>
            </a:extLst>
          </p:cNvPr>
          <p:cNvSpPr txBox="1">
            <a:spLocks/>
          </p:cNvSpPr>
          <p:nvPr/>
        </p:nvSpPr>
        <p:spPr>
          <a:xfrm>
            <a:off x="470603" y="1586440"/>
            <a:ext cx="11145794" cy="112446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i="0" kern="1200" baseline="0">
                <a:solidFill>
                  <a:schemeClr val="accent5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</a:lstStyle>
          <a:p>
            <a:r>
              <a:rPr lang="nl-NL" dirty="0"/>
              <a:t>Stappenplan</a:t>
            </a:r>
          </a:p>
        </p:txBody>
      </p:sp>
      <p:grpSp>
        <p:nvGrpSpPr>
          <p:cNvPr id="3" name="Groep 2">
            <a:extLst>
              <a:ext uri="{FF2B5EF4-FFF2-40B4-BE49-F238E27FC236}">
                <a16:creationId xmlns:a16="http://schemas.microsoft.com/office/drawing/2014/main" id="{95758A7C-3F12-F396-C543-DF61F1D9002C}"/>
              </a:ext>
            </a:extLst>
          </p:cNvPr>
          <p:cNvGrpSpPr/>
          <p:nvPr/>
        </p:nvGrpSpPr>
        <p:grpSpPr>
          <a:xfrm>
            <a:off x="1404214" y="2465498"/>
            <a:ext cx="9383571" cy="3572209"/>
            <a:chOff x="233381" y="2217376"/>
            <a:chExt cx="9383571" cy="3572209"/>
          </a:xfrm>
        </p:grpSpPr>
        <p:pic>
          <p:nvPicPr>
            <p:cNvPr id="27" name="Afbeelding 26">
              <a:extLst>
                <a:ext uri="{FF2B5EF4-FFF2-40B4-BE49-F238E27FC236}">
                  <a16:creationId xmlns:a16="http://schemas.microsoft.com/office/drawing/2014/main" id="{2DF38DAD-DDFA-507D-BA22-032440905A7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 rot="1647700">
              <a:off x="4656369" y="4754062"/>
              <a:ext cx="1397548" cy="1016399"/>
            </a:xfrm>
            <a:prstGeom prst="rect">
              <a:avLst/>
            </a:prstGeom>
            <a:noFill/>
          </p:spPr>
        </p:pic>
        <p:pic>
          <p:nvPicPr>
            <p:cNvPr id="11" name="Afbeelding 10">
              <a:extLst>
                <a:ext uri="{FF2B5EF4-FFF2-40B4-BE49-F238E27FC236}">
                  <a16:creationId xmlns:a16="http://schemas.microsoft.com/office/drawing/2014/main" id="{805F87E4-6F62-7030-61F2-205F1AC3D22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1634148">
              <a:off x="288975" y="2217376"/>
              <a:ext cx="1402475" cy="1019982"/>
            </a:xfrm>
            <a:prstGeom prst="rect">
              <a:avLst/>
            </a:prstGeom>
          </p:spPr>
        </p:pic>
        <p:pic>
          <p:nvPicPr>
            <p:cNvPr id="17" name="Afbeelding 16">
              <a:extLst>
                <a:ext uri="{FF2B5EF4-FFF2-40B4-BE49-F238E27FC236}">
                  <a16:creationId xmlns:a16="http://schemas.microsoft.com/office/drawing/2014/main" id="{036C9DBC-C21F-0573-782E-556803DF92E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1634148">
              <a:off x="288975" y="4769603"/>
              <a:ext cx="1402475" cy="1019982"/>
            </a:xfrm>
            <a:prstGeom prst="rect">
              <a:avLst/>
            </a:prstGeom>
          </p:spPr>
        </p:pic>
        <p:pic>
          <p:nvPicPr>
            <p:cNvPr id="19" name="Afbeelding 18">
              <a:extLst>
                <a:ext uri="{FF2B5EF4-FFF2-40B4-BE49-F238E27FC236}">
                  <a16:creationId xmlns:a16="http://schemas.microsoft.com/office/drawing/2014/main" id="{23955F9F-C68A-2677-69A3-C3A1FAA4A88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 rot="1685401">
              <a:off x="4656369" y="2219168"/>
              <a:ext cx="1397548" cy="1016399"/>
            </a:xfrm>
            <a:prstGeom prst="rect">
              <a:avLst/>
            </a:prstGeom>
            <a:noFill/>
          </p:spPr>
        </p:pic>
        <p:pic>
          <p:nvPicPr>
            <p:cNvPr id="10" name="Afbeelding 9">
              <a:extLst>
                <a:ext uri="{FF2B5EF4-FFF2-40B4-BE49-F238E27FC236}">
                  <a16:creationId xmlns:a16="http://schemas.microsoft.com/office/drawing/2014/main" id="{B58CFA1A-0A7F-275A-C6CD-7808466BB34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 rot="1685401">
              <a:off x="233381" y="3419934"/>
              <a:ext cx="1397548" cy="101639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</p:pic>
        <p:sp>
          <p:nvSpPr>
            <p:cNvPr id="12" name="Tekstvak 11">
              <a:extLst>
                <a:ext uri="{FF2B5EF4-FFF2-40B4-BE49-F238E27FC236}">
                  <a16:creationId xmlns:a16="http://schemas.microsoft.com/office/drawing/2014/main" id="{2B302C9B-CC15-04A6-0AFF-397C1E329EE0}"/>
                </a:ext>
              </a:extLst>
            </p:cNvPr>
            <p:cNvSpPr txBox="1"/>
            <p:nvPr/>
          </p:nvSpPr>
          <p:spPr>
            <a:xfrm>
              <a:off x="808468" y="2437783"/>
              <a:ext cx="33286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2800" b="1" dirty="0">
                  <a:solidFill>
                    <a:schemeClr val="bg1"/>
                  </a:solidFill>
                </a:rPr>
                <a:t>1</a:t>
              </a:r>
            </a:p>
          </p:txBody>
        </p:sp>
        <p:sp>
          <p:nvSpPr>
            <p:cNvPr id="13" name="Tekstvak 12">
              <a:extLst>
                <a:ext uri="{FF2B5EF4-FFF2-40B4-BE49-F238E27FC236}">
                  <a16:creationId xmlns:a16="http://schemas.microsoft.com/office/drawing/2014/main" id="{4D94561B-AC42-94E0-B1F0-4275165B374A}"/>
                </a:ext>
              </a:extLst>
            </p:cNvPr>
            <p:cNvSpPr txBox="1"/>
            <p:nvPr/>
          </p:nvSpPr>
          <p:spPr>
            <a:xfrm>
              <a:off x="773925" y="3647574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l-NL" sz="2800" b="1" dirty="0">
                  <a:solidFill>
                    <a:schemeClr val="bg1"/>
                  </a:solidFill>
                </a:rPr>
                <a:t>2</a:t>
              </a:r>
              <a:endParaRPr lang="nl-NL" sz="3200" b="1" dirty="0">
                <a:solidFill>
                  <a:schemeClr val="bg1"/>
                </a:solidFill>
              </a:endParaRPr>
            </a:p>
          </p:txBody>
        </p:sp>
        <p:sp>
          <p:nvSpPr>
            <p:cNvPr id="15" name="Tekstvak 14">
              <a:extLst>
                <a:ext uri="{FF2B5EF4-FFF2-40B4-BE49-F238E27FC236}">
                  <a16:creationId xmlns:a16="http://schemas.microsoft.com/office/drawing/2014/main" id="{FE99F2B3-0A5E-1441-6506-73219FFD379D}"/>
                </a:ext>
              </a:extLst>
            </p:cNvPr>
            <p:cNvSpPr txBox="1"/>
            <p:nvPr/>
          </p:nvSpPr>
          <p:spPr>
            <a:xfrm>
              <a:off x="1436137" y="2492787"/>
              <a:ext cx="3726541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nl-NL" sz="2400" dirty="0">
                  <a:latin typeface="Calibri" panose="020F0502020204030204" pitchFamily="34" charset="0"/>
                  <a:cs typeface="Calibri" panose="020F0502020204030204" pitchFamily="34" charset="0"/>
                </a:rPr>
                <a:t>Bepaal uitgangspositie </a:t>
              </a:r>
            </a:p>
          </p:txBody>
        </p:sp>
        <p:sp>
          <p:nvSpPr>
            <p:cNvPr id="16" name="Tekstvak 15">
              <a:extLst>
                <a:ext uri="{FF2B5EF4-FFF2-40B4-BE49-F238E27FC236}">
                  <a16:creationId xmlns:a16="http://schemas.microsoft.com/office/drawing/2014/main" id="{D34ED782-B5AA-CCB4-477E-B10989BFA60B}"/>
                </a:ext>
              </a:extLst>
            </p:cNvPr>
            <p:cNvSpPr txBox="1"/>
            <p:nvPr/>
          </p:nvSpPr>
          <p:spPr>
            <a:xfrm>
              <a:off x="1414294" y="3531093"/>
              <a:ext cx="2878087" cy="83099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nl-NL" sz="2400" dirty="0">
                  <a:latin typeface="Calibri" panose="020F0502020204030204" pitchFamily="34" charset="0"/>
                  <a:cs typeface="Calibri" panose="020F0502020204030204" pitchFamily="34" charset="0"/>
                </a:rPr>
                <a:t>Oriëntatie </a:t>
              </a:r>
              <a:br>
                <a:rPr lang="nl-NL" sz="2400" dirty="0"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nl-NL" sz="2400" dirty="0">
                  <a:latin typeface="Calibri" panose="020F0502020204030204" pitchFamily="34" charset="0"/>
                  <a:cs typeface="Calibri" panose="020F0502020204030204" pitchFamily="34" charset="0"/>
                </a:rPr>
                <a:t>softwareleveranciers</a:t>
              </a:r>
            </a:p>
          </p:txBody>
        </p:sp>
        <p:sp>
          <p:nvSpPr>
            <p:cNvPr id="18" name="Tekstvak 17">
              <a:extLst>
                <a:ext uri="{FF2B5EF4-FFF2-40B4-BE49-F238E27FC236}">
                  <a16:creationId xmlns:a16="http://schemas.microsoft.com/office/drawing/2014/main" id="{22C73FBD-BF68-950A-1C1A-250240D19BEB}"/>
                </a:ext>
              </a:extLst>
            </p:cNvPr>
            <p:cNvSpPr txBox="1"/>
            <p:nvPr/>
          </p:nvSpPr>
          <p:spPr>
            <a:xfrm>
              <a:off x="783068" y="5005314"/>
              <a:ext cx="33286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2800" b="1" dirty="0">
                  <a:solidFill>
                    <a:schemeClr val="bg1"/>
                  </a:solidFill>
                </a:rPr>
                <a:t>3</a:t>
              </a:r>
            </a:p>
          </p:txBody>
        </p:sp>
        <p:sp>
          <p:nvSpPr>
            <p:cNvPr id="20" name="Tekstvak 19">
              <a:extLst>
                <a:ext uri="{FF2B5EF4-FFF2-40B4-BE49-F238E27FC236}">
                  <a16:creationId xmlns:a16="http://schemas.microsoft.com/office/drawing/2014/main" id="{03D51D4B-62AA-B944-62D1-65026A0ED9F2}"/>
                </a:ext>
              </a:extLst>
            </p:cNvPr>
            <p:cNvSpPr txBox="1"/>
            <p:nvPr/>
          </p:nvSpPr>
          <p:spPr>
            <a:xfrm>
              <a:off x="5169831" y="2473680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l-NL" sz="2800" b="1" dirty="0">
                  <a:solidFill>
                    <a:schemeClr val="bg1"/>
                  </a:solidFill>
                </a:rPr>
                <a:t>4</a:t>
              </a:r>
              <a:endParaRPr lang="nl-NL" sz="3200" b="1" dirty="0">
                <a:solidFill>
                  <a:schemeClr val="bg1"/>
                </a:solidFill>
              </a:endParaRPr>
            </a:p>
          </p:txBody>
        </p:sp>
        <p:pic>
          <p:nvPicPr>
            <p:cNvPr id="23" name="Afbeelding 22">
              <a:extLst>
                <a:ext uri="{FF2B5EF4-FFF2-40B4-BE49-F238E27FC236}">
                  <a16:creationId xmlns:a16="http://schemas.microsoft.com/office/drawing/2014/main" id="{1785AA2F-7B4A-F794-725B-48781ECD1BE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1634148">
              <a:off x="4595849" y="3446221"/>
              <a:ext cx="1402475" cy="1019982"/>
            </a:xfrm>
            <a:prstGeom prst="rect">
              <a:avLst/>
            </a:prstGeom>
          </p:spPr>
        </p:pic>
        <p:sp>
          <p:nvSpPr>
            <p:cNvPr id="24" name="Tekstvak 23">
              <a:extLst>
                <a:ext uri="{FF2B5EF4-FFF2-40B4-BE49-F238E27FC236}">
                  <a16:creationId xmlns:a16="http://schemas.microsoft.com/office/drawing/2014/main" id="{3397AADA-C179-8E13-7DD3-41702B9184B6}"/>
                </a:ext>
              </a:extLst>
            </p:cNvPr>
            <p:cNvSpPr txBox="1"/>
            <p:nvPr/>
          </p:nvSpPr>
          <p:spPr>
            <a:xfrm>
              <a:off x="5164101" y="3688093"/>
              <a:ext cx="33286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2800" b="1" dirty="0">
                  <a:solidFill>
                    <a:schemeClr val="bg1"/>
                  </a:solidFill>
                </a:rPr>
                <a:t>5</a:t>
              </a:r>
            </a:p>
          </p:txBody>
        </p:sp>
        <p:sp>
          <p:nvSpPr>
            <p:cNvPr id="26" name="Tekstvak 25">
              <a:extLst>
                <a:ext uri="{FF2B5EF4-FFF2-40B4-BE49-F238E27FC236}">
                  <a16:creationId xmlns:a16="http://schemas.microsoft.com/office/drawing/2014/main" id="{5F03DE92-D5E3-7843-8300-1EF2910D83CC}"/>
                </a:ext>
              </a:extLst>
            </p:cNvPr>
            <p:cNvSpPr txBox="1"/>
            <p:nvPr/>
          </p:nvSpPr>
          <p:spPr>
            <a:xfrm>
              <a:off x="5176336" y="4994491"/>
              <a:ext cx="33286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2800" b="1" dirty="0">
                  <a:solidFill>
                    <a:schemeClr val="bg1"/>
                  </a:solidFill>
                </a:rPr>
                <a:t>6</a:t>
              </a:r>
            </a:p>
          </p:txBody>
        </p:sp>
        <p:sp>
          <p:nvSpPr>
            <p:cNvPr id="28" name="Tekstvak 27">
              <a:extLst>
                <a:ext uri="{FF2B5EF4-FFF2-40B4-BE49-F238E27FC236}">
                  <a16:creationId xmlns:a16="http://schemas.microsoft.com/office/drawing/2014/main" id="{F555E29B-C215-24F6-D92A-5FE387CF0946}"/>
                </a:ext>
              </a:extLst>
            </p:cNvPr>
            <p:cNvSpPr txBox="1"/>
            <p:nvPr/>
          </p:nvSpPr>
          <p:spPr>
            <a:xfrm>
              <a:off x="1457057" y="5051529"/>
              <a:ext cx="3726541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nl-NL" sz="24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Kennismaken en kiezen</a:t>
              </a:r>
              <a:endParaRPr lang="nl-NL" sz="2400" b="1" dirty="0"/>
            </a:p>
          </p:txBody>
        </p:sp>
        <p:sp>
          <p:nvSpPr>
            <p:cNvPr id="29" name="Tekstvak 28">
              <a:extLst>
                <a:ext uri="{FF2B5EF4-FFF2-40B4-BE49-F238E27FC236}">
                  <a16:creationId xmlns:a16="http://schemas.microsoft.com/office/drawing/2014/main" id="{72DAF6AE-A9A6-DE28-E80F-7D31B6EC3B34}"/>
                </a:ext>
              </a:extLst>
            </p:cNvPr>
            <p:cNvSpPr txBox="1"/>
            <p:nvPr/>
          </p:nvSpPr>
          <p:spPr>
            <a:xfrm>
              <a:off x="5871131" y="2506677"/>
              <a:ext cx="3726541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nl-NL" sz="24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Jaarverslag in iXBRL</a:t>
              </a:r>
              <a:endParaRPr lang="nl-NL" sz="2400" b="1" dirty="0"/>
            </a:p>
          </p:txBody>
        </p:sp>
        <p:sp>
          <p:nvSpPr>
            <p:cNvPr id="30" name="Tekstvak 29">
              <a:extLst>
                <a:ext uri="{FF2B5EF4-FFF2-40B4-BE49-F238E27FC236}">
                  <a16:creationId xmlns:a16="http://schemas.microsoft.com/office/drawing/2014/main" id="{047EBFA4-18DE-48D1-450D-74A49F591816}"/>
                </a:ext>
              </a:extLst>
            </p:cNvPr>
            <p:cNvSpPr txBox="1"/>
            <p:nvPr/>
          </p:nvSpPr>
          <p:spPr>
            <a:xfrm>
              <a:off x="5890411" y="3712066"/>
              <a:ext cx="3726541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nl-NL" sz="2400" dirty="0">
                  <a:latin typeface="Calibri" panose="020F0502020204030204" pitchFamily="34" charset="0"/>
                  <a:cs typeface="Calibri" panose="020F0502020204030204" pitchFamily="34" charset="0"/>
                </a:rPr>
                <a:t>Report Package maken</a:t>
              </a:r>
            </a:p>
          </p:txBody>
        </p:sp>
        <p:sp>
          <p:nvSpPr>
            <p:cNvPr id="31" name="Tekstvak 30">
              <a:extLst>
                <a:ext uri="{FF2B5EF4-FFF2-40B4-BE49-F238E27FC236}">
                  <a16:creationId xmlns:a16="http://schemas.microsoft.com/office/drawing/2014/main" id="{BFFAD044-C331-D96B-6301-F596DA469F21}"/>
                </a:ext>
              </a:extLst>
            </p:cNvPr>
            <p:cNvSpPr txBox="1"/>
            <p:nvPr/>
          </p:nvSpPr>
          <p:spPr>
            <a:xfrm>
              <a:off x="5890411" y="5042600"/>
              <a:ext cx="3726541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nl-NL" sz="2400" dirty="0">
                  <a:latin typeface="Calibri" panose="020F0502020204030204" pitchFamily="34" charset="0"/>
                  <a:cs typeface="Calibri" panose="020F0502020204030204" pitchFamily="34" charset="0"/>
                </a:rPr>
                <a:t>Aanleveren bij DUO</a:t>
              </a:r>
            </a:p>
          </p:txBody>
        </p:sp>
      </p:grp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AEC88095-71D8-B767-0A05-5FDE1DC269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957FA8-D24D-7A44-A848-1577723379B9}" type="slidenum">
              <a:rPr lang="nl-NL" smtClean="0"/>
              <a:t>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96636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52345E-11BD-BC17-A5E9-080E646971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kstvak 13">
            <a:extLst>
              <a:ext uri="{FF2B5EF4-FFF2-40B4-BE49-F238E27FC236}">
                <a16:creationId xmlns:a16="http://schemas.microsoft.com/office/drawing/2014/main" id="{A7C2EC85-C5DD-8F05-40EA-92B91592F284}"/>
              </a:ext>
            </a:extLst>
          </p:cNvPr>
          <p:cNvSpPr txBox="1"/>
          <p:nvPr/>
        </p:nvSpPr>
        <p:spPr>
          <a:xfrm>
            <a:off x="9655729" y="3666828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3200" b="1" dirty="0">
                <a:solidFill>
                  <a:schemeClr val="bg1"/>
                </a:solidFill>
              </a:rPr>
              <a:t>5</a:t>
            </a:r>
          </a:p>
        </p:txBody>
      </p:sp>
      <p:grpSp>
        <p:nvGrpSpPr>
          <p:cNvPr id="3" name="Groep 2">
            <a:extLst>
              <a:ext uri="{FF2B5EF4-FFF2-40B4-BE49-F238E27FC236}">
                <a16:creationId xmlns:a16="http://schemas.microsoft.com/office/drawing/2014/main" id="{C5B9B9CD-409A-1BA6-01B9-77CDE3F5B767}"/>
              </a:ext>
            </a:extLst>
          </p:cNvPr>
          <p:cNvGrpSpPr/>
          <p:nvPr/>
        </p:nvGrpSpPr>
        <p:grpSpPr>
          <a:xfrm>
            <a:off x="255406" y="1598021"/>
            <a:ext cx="9944310" cy="4137613"/>
            <a:chOff x="-1015180" y="1390921"/>
            <a:chExt cx="9944310" cy="4137613"/>
          </a:xfrm>
        </p:grpSpPr>
        <p:pic>
          <p:nvPicPr>
            <p:cNvPr id="11" name="Afbeelding 10">
              <a:extLst>
                <a:ext uri="{FF2B5EF4-FFF2-40B4-BE49-F238E27FC236}">
                  <a16:creationId xmlns:a16="http://schemas.microsoft.com/office/drawing/2014/main" id="{15378932-9FEA-F25F-46FD-76593801D55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1634148">
              <a:off x="-1015180" y="1390921"/>
              <a:ext cx="1402475" cy="1019982"/>
            </a:xfrm>
            <a:prstGeom prst="rect">
              <a:avLst/>
            </a:prstGeom>
          </p:spPr>
        </p:pic>
        <p:sp>
          <p:nvSpPr>
            <p:cNvPr id="12" name="Tekstvak 11">
              <a:extLst>
                <a:ext uri="{FF2B5EF4-FFF2-40B4-BE49-F238E27FC236}">
                  <a16:creationId xmlns:a16="http://schemas.microsoft.com/office/drawing/2014/main" id="{11568ADC-92F9-7784-6BB0-01E8D8A1172C}"/>
                </a:ext>
              </a:extLst>
            </p:cNvPr>
            <p:cNvSpPr txBox="1"/>
            <p:nvPr/>
          </p:nvSpPr>
          <p:spPr>
            <a:xfrm>
              <a:off x="-495687" y="1611328"/>
              <a:ext cx="33286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2800" b="1" dirty="0">
                  <a:solidFill>
                    <a:schemeClr val="bg1"/>
                  </a:solidFill>
                </a:rPr>
                <a:t>1</a:t>
              </a:r>
            </a:p>
          </p:txBody>
        </p:sp>
        <p:sp>
          <p:nvSpPr>
            <p:cNvPr id="13" name="Tekstvak 12">
              <a:extLst>
                <a:ext uri="{FF2B5EF4-FFF2-40B4-BE49-F238E27FC236}">
                  <a16:creationId xmlns:a16="http://schemas.microsoft.com/office/drawing/2014/main" id="{7C480A4E-5258-A1AE-4772-5CCB9AE64B56}"/>
                </a:ext>
              </a:extLst>
            </p:cNvPr>
            <p:cNvSpPr txBox="1"/>
            <p:nvPr/>
          </p:nvSpPr>
          <p:spPr>
            <a:xfrm>
              <a:off x="773925" y="3647574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l-NL" sz="2800" b="1" dirty="0">
                  <a:solidFill>
                    <a:schemeClr val="bg1"/>
                  </a:solidFill>
                </a:rPr>
                <a:t>2</a:t>
              </a:r>
              <a:endParaRPr lang="nl-NL" sz="3200" b="1" dirty="0">
                <a:solidFill>
                  <a:schemeClr val="bg1"/>
                </a:solidFill>
              </a:endParaRPr>
            </a:p>
          </p:txBody>
        </p:sp>
        <p:sp>
          <p:nvSpPr>
            <p:cNvPr id="15" name="Tekstvak 14">
              <a:extLst>
                <a:ext uri="{FF2B5EF4-FFF2-40B4-BE49-F238E27FC236}">
                  <a16:creationId xmlns:a16="http://schemas.microsoft.com/office/drawing/2014/main" id="{999671E6-9926-EA54-E92B-F4B2FB92E69F}"/>
                </a:ext>
              </a:extLst>
            </p:cNvPr>
            <p:cNvSpPr txBox="1"/>
            <p:nvPr/>
          </p:nvSpPr>
          <p:spPr>
            <a:xfrm>
              <a:off x="190171" y="1548575"/>
              <a:ext cx="8738959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nl-NL" sz="3600" dirty="0">
                  <a:latin typeface="Calibri" panose="020F0502020204030204" pitchFamily="34" charset="0"/>
                  <a:cs typeface="Calibri" panose="020F0502020204030204" pitchFamily="34" charset="0"/>
                </a:rPr>
                <a:t>Bepaal uitgangspositie </a:t>
              </a:r>
            </a:p>
          </p:txBody>
        </p:sp>
        <p:sp>
          <p:nvSpPr>
            <p:cNvPr id="18" name="Tekstvak 17">
              <a:extLst>
                <a:ext uri="{FF2B5EF4-FFF2-40B4-BE49-F238E27FC236}">
                  <a16:creationId xmlns:a16="http://schemas.microsoft.com/office/drawing/2014/main" id="{2342CB00-FBD9-CB02-2209-F1B1605453DC}"/>
                </a:ext>
              </a:extLst>
            </p:cNvPr>
            <p:cNvSpPr txBox="1"/>
            <p:nvPr/>
          </p:nvSpPr>
          <p:spPr>
            <a:xfrm>
              <a:off x="783068" y="5005314"/>
              <a:ext cx="33286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2800" b="1" dirty="0">
                  <a:solidFill>
                    <a:schemeClr val="bg1"/>
                  </a:solidFill>
                </a:rPr>
                <a:t>3</a:t>
              </a:r>
            </a:p>
          </p:txBody>
        </p:sp>
        <p:sp>
          <p:nvSpPr>
            <p:cNvPr id="20" name="Tekstvak 19">
              <a:extLst>
                <a:ext uri="{FF2B5EF4-FFF2-40B4-BE49-F238E27FC236}">
                  <a16:creationId xmlns:a16="http://schemas.microsoft.com/office/drawing/2014/main" id="{2C631D57-BD2E-7278-B936-82593BC4B4A9}"/>
                </a:ext>
              </a:extLst>
            </p:cNvPr>
            <p:cNvSpPr txBox="1"/>
            <p:nvPr/>
          </p:nvSpPr>
          <p:spPr>
            <a:xfrm>
              <a:off x="5169831" y="2473680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l-NL" sz="2800" b="1" dirty="0">
                  <a:solidFill>
                    <a:schemeClr val="bg1"/>
                  </a:solidFill>
                </a:rPr>
                <a:t>4</a:t>
              </a:r>
              <a:endParaRPr lang="nl-NL" sz="32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5EE49FF1-AA97-F733-BA4D-48D1920661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957FA8-D24D-7A44-A848-1577723379B9}" type="slidenum">
              <a:rPr lang="nl-NL" smtClean="0"/>
              <a:t>9</a:t>
            </a:fld>
            <a:endParaRPr lang="nl-NL"/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44CF71B9-3A83-98A5-3D70-A8303D07C8E4}"/>
              </a:ext>
            </a:extLst>
          </p:cNvPr>
          <p:cNvSpPr txBox="1"/>
          <p:nvPr/>
        </p:nvSpPr>
        <p:spPr>
          <a:xfrm>
            <a:off x="1460757" y="2737261"/>
            <a:ext cx="953698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3200" dirty="0">
                <a:solidFill>
                  <a:schemeClr val="accent5"/>
                </a:solidFill>
              </a:rPr>
              <a:t>huidige software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 sz="3200" dirty="0">
              <a:solidFill>
                <a:schemeClr val="accent5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3200" dirty="0">
                <a:solidFill>
                  <a:schemeClr val="accent5"/>
                </a:solidFill>
              </a:rPr>
              <a:t>ambitie: efficiency, opmaak, distributie, vormgeving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 sz="3200" dirty="0">
              <a:solidFill>
                <a:schemeClr val="accent5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3200" dirty="0">
                <a:solidFill>
                  <a:schemeClr val="accent5"/>
                </a:solidFill>
              </a:rPr>
              <a:t>zelf doen of uitbesteden</a:t>
            </a:r>
          </a:p>
        </p:txBody>
      </p:sp>
    </p:spTree>
    <p:extLst>
      <p:ext uri="{BB962C8B-B14F-4D97-AF65-F5344CB8AC3E}">
        <p14:creationId xmlns:p14="http://schemas.microsoft.com/office/powerpoint/2010/main" val="4177021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Kantoorthema">
  <a:themeElements>
    <a:clrScheme name="Samen Verantwoorden-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9AF00"/>
      </a:accent1>
      <a:accent2>
        <a:srgbClr val="C18F00"/>
      </a:accent2>
      <a:accent3>
        <a:srgbClr val="ED6B06"/>
      </a:accent3>
      <a:accent4>
        <a:srgbClr val="E58983"/>
      </a:accent4>
      <a:accent5>
        <a:srgbClr val="0068B3"/>
      </a:accent5>
      <a:accent6>
        <a:srgbClr val="44195E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Aangepast ontwerp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Rijkshuisstijl Hemelblauw">
  <a:themeElements>
    <a:clrScheme name="Rijks Hemelblauw 1">
      <a:dk1>
        <a:srgbClr val="000000"/>
      </a:dk1>
      <a:lt1>
        <a:srgbClr val="FFFFFF"/>
      </a:lt1>
      <a:dk2>
        <a:srgbClr val="017BC6"/>
      </a:dk2>
      <a:lt2>
        <a:srgbClr val="D9EBF6"/>
      </a:lt2>
      <a:accent1>
        <a:srgbClr val="42145F"/>
      </a:accent1>
      <a:accent2>
        <a:srgbClr val="38870D"/>
      </a:accent2>
      <a:accent3>
        <a:srgbClr val="00689A"/>
      </a:accent3>
      <a:accent4>
        <a:srgbClr val="F9E11E"/>
      </a:accent4>
      <a:accent5>
        <a:srgbClr val="275837"/>
      </a:accent5>
      <a:accent6>
        <a:srgbClr val="94700A"/>
      </a:accent6>
      <a:hlink>
        <a:srgbClr val="017BC6"/>
      </a:hlink>
      <a:folHlink>
        <a:srgbClr val="B2D6EE"/>
      </a:folHlink>
    </a:clrScheme>
    <a:fontScheme name="Rijkshuisstijl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custClrLst>
    <a:custClr name="Paars">
      <a:srgbClr val="42145F"/>
    </a:custClr>
    <a:custClr name="Donkerblauw">
      <a:srgbClr val="01689B"/>
    </a:custClr>
    <a:custClr name="Hemelblauw">
      <a:srgbClr val="007BC7"/>
    </a:custClr>
    <a:custClr name="Violet">
      <a:srgbClr val="A90061"/>
    </a:custClr>
    <a:custClr name="Robijnrood">
      <a:srgbClr val="CA005D"/>
    </a:custClr>
    <a:custClr name="Rood">
      <a:srgbClr val="D52B1E"/>
    </a:custClr>
    <a:custClr name="Donkergroen">
      <a:srgbClr val="275937"/>
    </a:custClr>
    <a:custClr name="Groen">
      <a:srgbClr val="39870C"/>
    </a:custClr>
    <a:custClr name="Mosgroen">
      <a:srgbClr val="777C00"/>
    </a:custClr>
    <a:custClr name="Donkerbruin">
      <a:srgbClr val="673327"/>
    </a:custClr>
    <a:custClr name="Licht Paars">
      <a:srgbClr val="C6B8CF"/>
    </a:custClr>
    <a:custClr name="Licht Donkerblauw">
      <a:srgbClr val="CCE0F1"/>
    </a:custClr>
    <a:custClr name="Licht Hemelblauw">
      <a:srgbClr val="DDEFF8"/>
    </a:custClr>
    <a:custClr name="Licht Violet">
      <a:srgbClr val="E5B2CF"/>
    </a:custClr>
    <a:custClr name="Licht Robijnrood">
      <a:srgbClr val="EFB2CE"/>
    </a:custClr>
    <a:custClr name="Licht Rood">
      <a:srgbClr val="F2BFBB"/>
    </a:custClr>
    <a:custClr name="Licht Donkergroen">
      <a:srgbClr val="BECDC3"/>
    </a:custClr>
    <a:custClr name="Licht Groen">
      <a:srgbClr val="C3DBB6"/>
    </a:custClr>
    <a:custClr name="Licht Mosgroen">
      <a:srgbClr val="D6D7B2"/>
    </a:custClr>
    <a:custClr name="Licht Donkerbruin">
      <a:srgbClr val="D1C1BE"/>
    </a:custClr>
    <a:custClr name="Bruin">
      <a:srgbClr val="94710A"/>
    </a:custClr>
    <a:custClr name="Geel">
      <a:srgbClr val="F9E11E"/>
    </a:custClr>
    <a:custClr name="Donkergeel">
      <a:srgbClr val="FFB612"/>
    </a:custClr>
    <a:custClr name="Oranje">
      <a:srgbClr val="E17000"/>
    </a:custClr>
    <a:custClr name="Roze">
      <a:srgbClr val="F092CD"/>
    </a:custClr>
    <a:custClr name="Lichtblauw">
      <a:srgbClr val="8FCAE7"/>
    </a:custClr>
    <a:custClr name="Mintgroen">
      <a:srgbClr val="76D2B6"/>
    </a:custClr>
    <a:custClr name="Grijs 7">
      <a:srgbClr val="535353"/>
    </a:custClr>
    <a:custClr name="Grijs 6">
      <a:srgbClr val="696969"/>
    </a:custClr>
    <a:custClr name="Grijs 5">
      <a:srgbClr val="999999"/>
    </a:custClr>
    <a:custClr name="Licht Bruin">
      <a:srgbClr val="DFD4B5"/>
    </a:custClr>
    <a:custClr name="Licht Geel">
      <a:srgbClr val="FDF6BB"/>
    </a:custClr>
    <a:custClr name="Licht Donkergeel">
      <a:srgbClr val="FFE9B7"/>
    </a:custClr>
    <a:custClr name="Licht Oranje">
      <a:srgbClr val="F6D4B2"/>
    </a:custClr>
    <a:custClr name="Licht Roze">
      <a:srgbClr val="FADEF0"/>
    </a:custClr>
    <a:custClr name="Licht Lichtblauw">
      <a:srgbClr val="DDEFF8"/>
    </a:custClr>
    <a:custClr name="Licht Mintgroen">
      <a:srgbClr val="D6F1E9"/>
    </a:custClr>
    <a:custClr name="Grijs 4">
      <a:srgbClr val="B4B4B4"/>
    </a:custClr>
    <a:custClr name="Grijs 3">
      <a:srgbClr val="CCCCCC"/>
    </a:custClr>
    <a:custClr name="Grijs 2">
      <a:srgbClr val="E6E6E6"/>
    </a:custClr>
  </a:custClrLst>
  <a:extLst>
    <a:ext uri="{05A4C25C-085E-4340-85A3-A5531E510DB2}">
      <thm15:themeFamily xmlns:thm15="http://schemas.microsoft.com/office/thememl/2012/main" name="Sjabloon Hemelblauw.pptx" id="{BD496123-4607-4840-BFD3-AE93D33850D4}" vid="{12DAD009-F044-874E-ABC2-39B94CAD96A6}"/>
    </a:ext>
  </a:extLst>
</a:theme>
</file>

<file path=ppt/theme/theme4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CCC75FEC2776E47B5402C4C831A342E" ma:contentTypeVersion="3" ma:contentTypeDescription="Een nieuw document maken." ma:contentTypeScope="" ma:versionID="71df3ed1d9db0d5628135ca9d6dfff46">
  <xsd:schema xmlns:xsd="http://www.w3.org/2001/XMLSchema" xmlns:xs="http://www.w3.org/2001/XMLSchema" xmlns:p="http://schemas.microsoft.com/office/2006/metadata/properties" xmlns:ns2="c644711a-5dd3-409f-a7a5-cfca4e7d785a" targetNamespace="http://schemas.microsoft.com/office/2006/metadata/properties" ma:root="true" ma:fieldsID="87c15bca430f5b2e6088ebe133701209" ns2:_="">
    <xsd:import namespace="c644711a-5dd3-409f-a7a5-cfca4e7d785a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644711a-5dd3-409f-a7a5-cfca4e7d785a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7F71E3C-16FC-42DA-9A72-26E34A6EE2DC}">
  <ds:schemaRefs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purl.org/dc/dcmitype/"/>
    <ds:schemaRef ds:uri="http://schemas.microsoft.com/office/2006/documentManagement/types"/>
    <ds:schemaRef ds:uri="http://purl.org/dc/elements/1.1/"/>
    <ds:schemaRef ds:uri="http://schemas.microsoft.com/office/infopath/2007/PartnerControls"/>
    <ds:schemaRef ds:uri="c644711a-5dd3-409f-a7a5-cfca4e7d785a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AE4B824C-5AF4-41C8-9E50-20EEBED8375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DFF5278-57CC-41C9-8D67-A7BC2F060A4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644711a-5dd3-409f-a7a5-cfca4e7d785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14275</TotalTime>
  <Words>322</Words>
  <Application>Microsoft Office PowerPoint</Application>
  <PresentationFormat>Breedbeeld</PresentationFormat>
  <Paragraphs>120</Paragraphs>
  <Slides>17</Slides>
  <Notes>9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5</vt:i4>
      </vt:variant>
      <vt:variant>
        <vt:lpstr>Thema</vt:lpstr>
      </vt:variant>
      <vt:variant>
        <vt:i4>3</vt:i4>
      </vt:variant>
      <vt:variant>
        <vt:lpstr>Diatitels</vt:lpstr>
      </vt:variant>
      <vt:variant>
        <vt:i4>17</vt:i4>
      </vt:variant>
    </vt:vector>
  </HeadingPairs>
  <TitlesOfParts>
    <vt:vector size="25" baseType="lpstr">
      <vt:lpstr>Arial</vt:lpstr>
      <vt:lpstr>Calibri</vt:lpstr>
      <vt:lpstr>Calibri Light</vt:lpstr>
      <vt:lpstr>Verdana</vt:lpstr>
      <vt:lpstr>Wingdings</vt:lpstr>
      <vt:lpstr>Kantoorthema</vt:lpstr>
      <vt:lpstr>Aangepast ontwerp</vt:lpstr>
      <vt:lpstr>Rijkshuisstijl Hemelblauw</vt:lpstr>
      <vt:lpstr>Vragenuur Proefjaar 19 maart 2026, 11:00 12:00 uur</vt:lpstr>
      <vt:lpstr>Welkom bij het vragenuur  Proefjaar werken met iXBRL</vt:lpstr>
      <vt:lpstr>PowerPoint-presentatie</vt:lpstr>
      <vt:lpstr>PowerPoint-presentatie</vt:lpstr>
      <vt:lpstr>PowerPoint-presentatie</vt:lpstr>
      <vt:lpstr>Roadmap</vt:lpstr>
      <vt:lpstr>Proefjaar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Meedoen met het proefjaar  of meer informatie?  Stuur een mailtje naar info@samenverantwoordenonderwijs.nl</vt:lpstr>
      <vt:lpstr>Dank voor uw aandacht!  We zien u graag terug in onze community of bij de volgende ketendag op 16 april in Utrecht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Marco Theunissen</dc:creator>
  <cp:lastModifiedBy>Tromp, Jacqueline</cp:lastModifiedBy>
  <cp:revision>122</cp:revision>
  <dcterms:created xsi:type="dcterms:W3CDTF">2024-01-17T11:25:46Z</dcterms:created>
  <dcterms:modified xsi:type="dcterms:W3CDTF">2026-03-19T14:24:12Z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0x010100ECCC75FEC2776E47B5402C4C831A342E</vt:lpwstr>
  </property>
</Properties>
</file>