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637" r:id="rId5"/>
    <p:sldId id="796" r:id="rId6"/>
    <p:sldId id="798" r:id="rId7"/>
    <p:sldId id="799" r:id="rId8"/>
    <p:sldId id="800" r:id="rId9"/>
    <p:sldId id="801" r:id="rId10"/>
    <p:sldId id="802" r:id="rId11"/>
    <p:sldId id="795" r:id="rId12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04F068-B8E5-C04E-C476-13358A64BA99}" name="Tromp, Jacqueline" initials="" userId="S::jacqueline.tromp@duo.nl::ee1b16d4-da6f-4e11-9910-39bd45c285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86" autoAdjust="0"/>
    <p:restoredTop sz="94980" autoAdjust="0"/>
  </p:normalViewPr>
  <p:slideViewPr>
    <p:cSldViewPr snapToGrid="0">
      <p:cViewPr varScale="1">
        <p:scale>
          <a:sx n="150" d="100"/>
          <a:sy n="150" d="100"/>
        </p:scale>
        <p:origin x="114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0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samenverantwoordenonderwijs.nl/calendar_events/249" TargetMode="External"/><Relationship Id="rId1" Type="http://schemas.openxmlformats.org/officeDocument/2006/relationships/hyperlink" Target="https://samenverantwoordenonderwijs.nl/groups/49-duurzaamheid/welcome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samenverantwoordenonderwijs.nl/calendar_events/249" TargetMode="External"/><Relationship Id="rId1" Type="http://schemas.openxmlformats.org/officeDocument/2006/relationships/hyperlink" Target="https://samenverantwoordenonderwijs.nl/groups/49-duurzaamheid/welcom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6AEC5-B122-40B1-A631-EEC95841E1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140772-272F-42F6-A099-730F866ABE90}">
      <dgm:prSet/>
      <dgm:spPr/>
      <dgm:t>
        <a:bodyPr/>
        <a:lstStyle/>
        <a:p>
          <a:r>
            <a:rPr lang="nl-NL" dirty="0">
              <a:hlinkClick xmlns:r="http://schemas.openxmlformats.org/officeDocument/2006/relationships" r:id="rId1"/>
            </a:rPr>
            <a:t>Online samenwerkruimte</a:t>
          </a:r>
          <a:endParaRPr lang="en-US" dirty="0"/>
        </a:p>
      </dgm:t>
    </dgm:pt>
    <dgm:pt modelId="{57549A09-8AB9-420A-AA61-3EE7A85921D7}" type="parTrans" cxnId="{66DED6FF-1569-4640-A921-62DA33BE5BE8}">
      <dgm:prSet/>
      <dgm:spPr/>
      <dgm:t>
        <a:bodyPr/>
        <a:lstStyle/>
        <a:p>
          <a:endParaRPr lang="en-US"/>
        </a:p>
      </dgm:t>
    </dgm:pt>
    <dgm:pt modelId="{D91E1C4D-94A8-4E0B-BEBD-61D23913A344}" type="sibTrans" cxnId="{66DED6FF-1569-4640-A921-62DA33BE5BE8}">
      <dgm:prSet/>
      <dgm:spPr/>
      <dgm:t>
        <a:bodyPr/>
        <a:lstStyle/>
        <a:p>
          <a:endParaRPr lang="en-US"/>
        </a:p>
      </dgm:t>
    </dgm:pt>
    <dgm:pt modelId="{D2DE1E26-304F-4FD1-858A-DDAE7A9F5A66}">
      <dgm:prSet/>
      <dgm:spPr/>
      <dgm:t>
        <a:bodyPr/>
        <a:lstStyle/>
        <a:p>
          <a:r>
            <a:rPr lang="nl-NL" dirty="0"/>
            <a:t>Klankbordgroep op </a:t>
          </a:r>
          <a:r>
            <a:rPr lang="nl-NL" dirty="0">
              <a:hlinkClick xmlns:r="http://schemas.openxmlformats.org/officeDocument/2006/relationships" r:id="rId2"/>
            </a:rPr>
            <a:t>donderdag 8 oktober</a:t>
          </a:r>
          <a:r>
            <a:rPr lang="nl-NL" dirty="0"/>
            <a:t>; schrijf je in</a:t>
          </a:r>
          <a:endParaRPr lang="en-US" dirty="0"/>
        </a:p>
      </dgm:t>
    </dgm:pt>
    <dgm:pt modelId="{11D201E3-EEAA-44D5-9805-C8F4F259F587}" type="parTrans" cxnId="{B3E56F1C-BF4C-4776-B487-E23CEE41F424}">
      <dgm:prSet/>
      <dgm:spPr/>
      <dgm:t>
        <a:bodyPr/>
        <a:lstStyle/>
        <a:p>
          <a:endParaRPr lang="en-US"/>
        </a:p>
      </dgm:t>
    </dgm:pt>
    <dgm:pt modelId="{4AB0D62B-72C2-4C53-89D7-51500AA83EFE}" type="sibTrans" cxnId="{B3E56F1C-BF4C-4776-B487-E23CEE41F424}">
      <dgm:prSet/>
      <dgm:spPr/>
      <dgm:t>
        <a:bodyPr/>
        <a:lstStyle/>
        <a:p>
          <a:endParaRPr lang="en-US"/>
        </a:p>
      </dgm:t>
    </dgm:pt>
    <dgm:pt modelId="{35F090C7-932F-4717-88D3-8443E0F6FF96}">
      <dgm:prSet/>
      <dgm:spPr/>
      <dgm:t>
        <a:bodyPr/>
        <a:lstStyle/>
        <a:p>
          <a:r>
            <a:rPr lang="nl-NL" dirty="0"/>
            <a:t>Update op basis van:</a:t>
          </a:r>
          <a:endParaRPr lang="en-US" dirty="0"/>
        </a:p>
      </dgm:t>
    </dgm:pt>
    <dgm:pt modelId="{A1AABD26-C3C2-48CF-AC9D-A930F77F4B1E}" type="parTrans" cxnId="{98B9F5AB-E8E3-43F6-998A-DA2E69B4B0A7}">
      <dgm:prSet/>
      <dgm:spPr/>
      <dgm:t>
        <a:bodyPr/>
        <a:lstStyle/>
        <a:p>
          <a:endParaRPr lang="en-US"/>
        </a:p>
      </dgm:t>
    </dgm:pt>
    <dgm:pt modelId="{1B5129CC-66B1-463C-AAE2-650DD7500CBF}" type="sibTrans" cxnId="{98B9F5AB-E8E3-43F6-998A-DA2E69B4B0A7}">
      <dgm:prSet/>
      <dgm:spPr/>
      <dgm:t>
        <a:bodyPr/>
        <a:lstStyle/>
        <a:p>
          <a:endParaRPr lang="en-US"/>
        </a:p>
      </dgm:t>
    </dgm:pt>
    <dgm:pt modelId="{1BD3F673-29EB-4C9B-A95A-2ABC011ADEE2}">
      <dgm:prSet/>
      <dgm:spPr/>
      <dgm:t>
        <a:bodyPr/>
        <a:lstStyle/>
        <a:p>
          <a:r>
            <a:rPr lang="nl-NL" dirty="0">
              <a:solidFill>
                <a:srgbClr val="0070C0"/>
              </a:solidFill>
            </a:rPr>
            <a:t>Ervaringen (o.a. dit verslag)</a:t>
          </a:r>
          <a:endParaRPr lang="en-US" dirty="0">
            <a:solidFill>
              <a:srgbClr val="0070C0"/>
            </a:solidFill>
          </a:endParaRPr>
        </a:p>
      </dgm:t>
    </dgm:pt>
    <dgm:pt modelId="{49F9B5DA-59DB-4E2A-907F-EB2492AEC486}" type="parTrans" cxnId="{F8707D6B-CD44-4659-A80A-90093A354D96}">
      <dgm:prSet/>
      <dgm:spPr/>
      <dgm:t>
        <a:bodyPr/>
        <a:lstStyle/>
        <a:p>
          <a:endParaRPr lang="en-US"/>
        </a:p>
      </dgm:t>
    </dgm:pt>
    <dgm:pt modelId="{B9071B2C-58E2-489A-8E46-FAAF6DB99173}" type="sibTrans" cxnId="{F8707D6B-CD44-4659-A80A-90093A354D96}">
      <dgm:prSet/>
      <dgm:spPr/>
      <dgm:t>
        <a:bodyPr/>
        <a:lstStyle/>
        <a:p>
          <a:endParaRPr lang="en-US"/>
        </a:p>
      </dgm:t>
    </dgm:pt>
    <dgm:pt modelId="{84F2268E-4FE9-40D4-AC2E-CB0FD858F642}">
      <dgm:prSet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Best practices</a:t>
          </a:r>
        </a:p>
      </dgm:t>
    </dgm:pt>
    <dgm:pt modelId="{65866B8E-47B6-47CA-8F95-85CF01E6B775}" type="parTrans" cxnId="{1BCF39A6-514E-4C92-B11C-B0EFE5CFFCD0}">
      <dgm:prSet/>
      <dgm:spPr/>
      <dgm:t>
        <a:bodyPr/>
        <a:lstStyle/>
        <a:p>
          <a:endParaRPr lang="nl-NL"/>
        </a:p>
      </dgm:t>
    </dgm:pt>
    <dgm:pt modelId="{1A062BDC-F37B-4FCA-BE2B-18C70D5A8F08}" type="sibTrans" cxnId="{1BCF39A6-514E-4C92-B11C-B0EFE5CFFCD0}">
      <dgm:prSet/>
      <dgm:spPr/>
      <dgm:t>
        <a:bodyPr/>
        <a:lstStyle/>
        <a:p>
          <a:endParaRPr lang="nl-NL"/>
        </a:p>
      </dgm:t>
    </dgm:pt>
    <dgm:pt modelId="{1F57DB67-AC92-4E85-B9DB-6EA2F8ACDC29}">
      <dgm:prSet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Nieuwe ontwikkelingen</a:t>
          </a:r>
        </a:p>
      </dgm:t>
    </dgm:pt>
    <dgm:pt modelId="{85005D06-BD67-437F-93E2-33720EE19D68}" type="parTrans" cxnId="{42559FC7-42C2-468F-A0FE-42E8DD0F6979}">
      <dgm:prSet/>
      <dgm:spPr/>
      <dgm:t>
        <a:bodyPr/>
        <a:lstStyle/>
        <a:p>
          <a:endParaRPr lang="nl-NL"/>
        </a:p>
      </dgm:t>
    </dgm:pt>
    <dgm:pt modelId="{80228868-194D-4ACA-8B21-802CCCCBD500}" type="sibTrans" cxnId="{42559FC7-42C2-468F-A0FE-42E8DD0F6979}">
      <dgm:prSet/>
      <dgm:spPr/>
      <dgm:t>
        <a:bodyPr/>
        <a:lstStyle/>
        <a:p>
          <a:endParaRPr lang="nl-NL"/>
        </a:p>
      </dgm:t>
    </dgm:pt>
    <dgm:pt modelId="{220053C0-134B-4EFC-A0F8-A7AAFBCF0C40}" type="pres">
      <dgm:prSet presAssocID="{D006AEC5-B122-40B1-A631-EEC95841E130}" presName="linear" presStyleCnt="0">
        <dgm:presLayoutVars>
          <dgm:dir/>
          <dgm:animLvl val="lvl"/>
          <dgm:resizeHandles val="exact"/>
        </dgm:presLayoutVars>
      </dgm:prSet>
      <dgm:spPr/>
    </dgm:pt>
    <dgm:pt modelId="{237A41C2-5492-4666-A1DC-EBAE6E09F6A1}" type="pres">
      <dgm:prSet presAssocID="{7B140772-272F-42F6-A099-730F866ABE90}" presName="parentLin" presStyleCnt="0"/>
      <dgm:spPr/>
    </dgm:pt>
    <dgm:pt modelId="{666F92F3-E474-4048-A849-FACC4111A710}" type="pres">
      <dgm:prSet presAssocID="{7B140772-272F-42F6-A099-730F866ABE90}" presName="parentLeftMargin" presStyleLbl="node1" presStyleIdx="0" presStyleCnt="3"/>
      <dgm:spPr/>
    </dgm:pt>
    <dgm:pt modelId="{4052EA97-1150-405D-8104-23041D77E183}" type="pres">
      <dgm:prSet presAssocID="{7B140772-272F-42F6-A099-730F866ABE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D1A627-A20B-45AE-A43F-5852BB16D694}" type="pres">
      <dgm:prSet presAssocID="{7B140772-272F-42F6-A099-730F866ABE90}" presName="negativeSpace" presStyleCnt="0"/>
      <dgm:spPr/>
    </dgm:pt>
    <dgm:pt modelId="{78689159-970E-4FBC-8EC3-E4AA1647D00B}" type="pres">
      <dgm:prSet presAssocID="{7B140772-272F-42F6-A099-730F866ABE90}" presName="childText" presStyleLbl="conFgAcc1" presStyleIdx="0" presStyleCnt="3">
        <dgm:presLayoutVars>
          <dgm:bulletEnabled val="1"/>
        </dgm:presLayoutVars>
      </dgm:prSet>
      <dgm:spPr/>
    </dgm:pt>
    <dgm:pt modelId="{CB560B79-C898-4843-AF00-AA6C35CA0B23}" type="pres">
      <dgm:prSet presAssocID="{D91E1C4D-94A8-4E0B-BEBD-61D23913A344}" presName="spaceBetweenRectangles" presStyleCnt="0"/>
      <dgm:spPr/>
    </dgm:pt>
    <dgm:pt modelId="{74743940-158B-462E-AD5E-24269DE8B82E}" type="pres">
      <dgm:prSet presAssocID="{D2DE1E26-304F-4FD1-858A-DDAE7A9F5A66}" presName="parentLin" presStyleCnt="0"/>
      <dgm:spPr/>
    </dgm:pt>
    <dgm:pt modelId="{BE41C5E1-62E5-44AF-82A9-6EA775093E8B}" type="pres">
      <dgm:prSet presAssocID="{D2DE1E26-304F-4FD1-858A-DDAE7A9F5A66}" presName="parentLeftMargin" presStyleLbl="node1" presStyleIdx="0" presStyleCnt="3"/>
      <dgm:spPr/>
    </dgm:pt>
    <dgm:pt modelId="{988702FB-D159-46D0-B20D-AE844694502B}" type="pres">
      <dgm:prSet presAssocID="{D2DE1E26-304F-4FD1-858A-DDAE7A9F5A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C78499-DE92-4CC5-9061-F1ACEF5BD723}" type="pres">
      <dgm:prSet presAssocID="{D2DE1E26-304F-4FD1-858A-DDAE7A9F5A66}" presName="negativeSpace" presStyleCnt="0"/>
      <dgm:spPr/>
    </dgm:pt>
    <dgm:pt modelId="{2DD48277-724B-4A9A-9645-5CFA53B7164E}" type="pres">
      <dgm:prSet presAssocID="{D2DE1E26-304F-4FD1-858A-DDAE7A9F5A66}" presName="childText" presStyleLbl="conFgAcc1" presStyleIdx="1" presStyleCnt="3">
        <dgm:presLayoutVars>
          <dgm:bulletEnabled val="1"/>
        </dgm:presLayoutVars>
      </dgm:prSet>
      <dgm:spPr/>
    </dgm:pt>
    <dgm:pt modelId="{D66BC191-ECF2-4366-8635-36479F4AFDEC}" type="pres">
      <dgm:prSet presAssocID="{4AB0D62B-72C2-4C53-89D7-51500AA83EFE}" presName="spaceBetweenRectangles" presStyleCnt="0"/>
      <dgm:spPr/>
    </dgm:pt>
    <dgm:pt modelId="{57273BD8-2EB4-4C37-963E-46FB9EDED90F}" type="pres">
      <dgm:prSet presAssocID="{35F090C7-932F-4717-88D3-8443E0F6FF96}" presName="parentLin" presStyleCnt="0"/>
      <dgm:spPr/>
    </dgm:pt>
    <dgm:pt modelId="{8541FB65-C188-4F09-A0F7-F622EB30ECB1}" type="pres">
      <dgm:prSet presAssocID="{35F090C7-932F-4717-88D3-8443E0F6FF96}" presName="parentLeftMargin" presStyleLbl="node1" presStyleIdx="1" presStyleCnt="3"/>
      <dgm:spPr/>
    </dgm:pt>
    <dgm:pt modelId="{4A0D0587-1AE9-42C7-A9BC-04A09897A0E9}" type="pres">
      <dgm:prSet presAssocID="{35F090C7-932F-4717-88D3-8443E0F6FF96}" presName="parentText" presStyleLbl="node1" presStyleIdx="2" presStyleCnt="3" custLinFactNeighborX="5651" custLinFactNeighborY="4353">
        <dgm:presLayoutVars>
          <dgm:chMax val="0"/>
          <dgm:bulletEnabled val="1"/>
        </dgm:presLayoutVars>
      </dgm:prSet>
      <dgm:spPr/>
    </dgm:pt>
    <dgm:pt modelId="{561DE74C-16A0-4D29-B01B-63166148A673}" type="pres">
      <dgm:prSet presAssocID="{35F090C7-932F-4717-88D3-8443E0F6FF96}" presName="negativeSpace" presStyleCnt="0"/>
      <dgm:spPr/>
    </dgm:pt>
    <dgm:pt modelId="{8C9458F7-E591-4515-A320-F72B91E7D0FE}" type="pres">
      <dgm:prSet presAssocID="{35F090C7-932F-4717-88D3-8443E0F6FF96}" presName="childText" presStyleLbl="conFgAcc1" presStyleIdx="2" presStyleCnt="3" custLinFactNeighborX="283" custLinFactNeighborY="11196">
        <dgm:presLayoutVars>
          <dgm:bulletEnabled val="1"/>
        </dgm:presLayoutVars>
      </dgm:prSet>
      <dgm:spPr/>
    </dgm:pt>
  </dgm:ptLst>
  <dgm:cxnLst>
    <dgm:cxn modelId="{B3E56F1C-BF4C-4776-B487-E23CEE41F424}" srcId="{D006AEC5-B122-40B1-A631-EEC95841E130}" destId="{D2DE1E26-304F-4FD1-858A-DDAE7A9F5A66}" srcOrd="1" destOrd="0" parTransId="{11D201E3-EEAA-44D5-9805-C8F4F259F587}" sibTransId="{4AB0D62B-72C2-4C53-89D7-51500AA83EFE}"/>
    <dgm:cxn modelId="{3D94BF1C-0779-46AD-90D1-C3BB7856F839}" type="presOf" srcId="{D006AEC5-B122-40B1-A631-EEC95841E130}" destId="{220053C0-134B-4EFC-A0F8-A7AAFBCF0C40}" srcOrd="0" destOrd="0" presId="urn:microsoft.com/office/officeart/2005/8/layout/list1"/>
    <dgm:cxn modelId="{AA66332A-2F69-494A-AE40-46D59619136D}" type="presOf" srcId="{35F090C7-932F-4717-88D3-8443E0F6FF96}" destId="{4A0D0587-1AE9-42C7-A9BC-04A09897A0E9}" srcOrd="1" destOrd="0" presId="urn:microsoft.com/office/officeart/2005/8/layout/list1"/>
    <dgm:cxn modelId="{B41A5731-20CD-4295-A076-0A8F21A243CB}" type="presOf" srcId="{84F2268E-4FE9-40D4-AC2E-CB0FD858F642}" destId="{8C9458F7-E591-4515-A320-F72B91E7D0FE}" srcOrd="0" destOrd="1" presId="urn:microsoft.com/office/officeart/2005/8/layout/list1"/>
    <dgm:cxn modelId="{F8707D6B-CD44-4659-A80A-90093A354D96}" srcId="{35F090C7-932F-4717-88D3-8443E0F6FF96}" destId="{1BD3F673-29EB-4C9B-A95A-2ABC011ADEE2}" srcOrd="0" destOrd="0" parTransId="{49F9B5DA-59DB-4E2A-907F-EB2492AEC486}" sibTransId="{B9071B2C-58E2-489A-8E46-FAAF6DB99173}"/>
    <dgm:cxn modelId="{19F12052-F935-4618-8396-93B40A3D3B8D}" type="presOf" srcId="{1F57DB67-AC92-4E85-B9DB-6EA2F8ACDC29}" destId="{8C9458F7-E591-4515-A320-F72B91E7D0FE}" srcOrd="0" destOrd="2" presId="urn:microsoft.com/office/officeart/2005/8/layout/list1"/>
    <dgm:cxn modelId="{83385A94-4117-4625-A5DB-654350F9CD16}" type="presOf" srcId="{35F090C7-932F-4717-88D3-8443E0F6FF96}" destId="{8541FB65-C188-4F09-A0F7-F622EB30ECB1}" srcOrd="0" destOrd="0" presId="urn:microsoft.com/office/officeart/2005/8/layout/list1"/>
    <dgm:cxn modelId="{1BCF39A6-514E-4C92-B11C-B0EFE5CFFCD0}" srcId="{35F090C7-932F-4717-88D3-8443E0F6FF96}" destId="{84F2268E-4FE9-40D4-AC2E-CB0FD858F642}" srcOrd="1" destOrd="0" parTransId="{65866B8E-47B6-47CA-8F95-85CF01E6B775}" sibTransId="{1A062BDC-F37B-4FCA-BE2B-18C70D5A8F08}"/>
    <dgm:cxn modelId="{98B9F5AB-E8E3-43F6-998A-DA2E69B4B0A7}" srcId="{D006AEC5-B122-40B1-A631-EEC95841E130}" destId="{35F090C7-932F-4717-88D3-8443E0F6FF96}" srcOrd="2" destOrd="0" parTransId="{A1AABD26-C3C2-48CF-AC9D-A930F77F4B1E}" sibTransId="{1B5129CC-66B1-463C-AAE2-650DD7500CBF}"/>
    <dgm:cxn modelId="{C8C336C1-B559-4421-9C23-816AE96A0AA3}" type="presOf" srcId="{7B140772-272F-42F6-A099-730F866ABE90}" destId="{666F92F3-E474-4048-A849-FACC4111A710}" srcOrd="0" destOrd="0" presId="urn:microsoft.com/office/officeart/2005/8/layout/list1"/>
    <dgm:cxn modelId="{42559FC7-42C2-468F-A0FE-42E8DD0F6979}" srcId="{35F090C7-932F-4717-88D3-8443E0F6FF96}" destId="{1F57DB67-AC92-4E85-B9DB-6EA2F8ACDC29}" srcOrd="2" destOrd="0" parTransId="{85005D06-BD67-437F-93E2-33720EE19D68}" sibTransId="{80228868-194D-4ACA-8B21-802CCCCBD500}"/>
    <dgm:cxn modelId="{7D65BAEC-259E-40DB-8C88-BD1D6660416B}" type="presOf" srcId="{1BD3F673-29EB-4C9B-A95A-2ABC011ADEE2}" destId="{8C9458F7-E591-4515-A320-F72B91E7D0FE}" srcOrd="0" destOrd="0" presId="urn:microsoft.com/office/officeart/2005/8/layout/list1"/>
    <dgm:cxn modelId="{CBAE42F8-BFA5-4F12-8FAE-B1036169DF43}" type="presOf" srcId="{D2DE1E26-304F-4FD1-858A-DDAE7A9F5A66}" destId="{BE41C5E1-62E5-44AF-82A9-6EA775093E8B}" srcOrd="0" destOrd="0" presId="urn:microsoft.com/office/officeart/2005/8/layout/list1"/>
    <dgm:cxn modelId="{CEFF99F8-D26F-470E-88BD-4AD1786621CA}" type="presOf" srcId="{D2DE1E26-304F-4FD1-858A-DDAE7A9F5A66}" destId="{988702FB-D159-46D0-B20D-AE844694502B}" srcOrd="1" destOrd="0" presId="urn:microsoft.com/office/officeart/2005/8/layout/list1"/>
    <dgm:cxn modelId="{F95220FF-59A9-49A9-8752-835AA496A5FA}" type="presOf" srcId="{7B140772-272F-42F6-A099-730F866ABE90}" destId="{4052EA97-1150-405D-8104-23041D77E183}" srcOrd="1" destOrd="0" presId="urn:microsoft.com/office/officeart/2005/8/layout/list1"/>
    <dgm:cxn modelId="{66DED6FF-1569-4640-A921-62DA33BE5BE8}" srcId="{D006AEC5-B122-40B1-A631-EEC95841E130}" destId="{7B140772-272F-42F6-A099-730F866ABE90}" srcOrd="0" destOrd="0" parTransId="{57549A09-8AB9-420A-AA61-3EE7A85921D7}" sibTransId="{D91E1C4D-94A8-4E0B-BEBD-61D23913A344}"/>
    <dgm:cxn modelId="{29170C1C-63D5-4322-822E-F6E1AE3C4CE3}" type="presParOf" srcId="{220053C0-134B-4EFC-A0F8-A7AAFBCF0C40}" destId="{237A41C2-5492-4666-A1DC-EBAE6E09F6A1}" srcOrd="0" destOrd="0" presId="urn:microsoft.com/office/officeart/2005/8/layout/list1"/>
    <dgm:cxn modelId="{0F5495B3-06F9-4FC0-92AD-914FF95F79F5}" type="presParOf" srcId="{237A41C2-5492-4666-A1DC-EBAE6E09F6A1}" destId="{666F92F3-E474-4048-A849-FACC4111A710}" srcOrd="0" destOrd="0" presId="urn:microsoft.com/office/officeart/2005/8/layout/list1"/>
    <dgm:cxn modelId="{2A886E0A-C7B9-42D4-9968-B58C4661D6D2}" type="presParOf" srcId="{237A41C2-5492-4666-A1DC-EBAE6E09F6A1}" destId="{4052EA97-1150-405D-8104-23041D77E183}" srcOrd="1" destOrd="0" presId="urn:microsoft.com/office/officeart/2005/8/layout/list1"/>
    <dgm:cxn modelId="{73B3602F-5A01-4C80-9A80-412153E3F530}" type="presParOf" srcId="{220053C0-134B-4EFC-A0F8-A7AAFBCF0C40}" destId="{CAD1A627-A20B-45AE-A43F-5852BB16D694}" srcOrd="1" destOrd="0" presId="urn:microsoft.com/office/officeart/2005/8/layout/list1"/>
    <dgm:cxn modelId="{BC00F2DF-3EDC-4EF3-BB80-A4A8CC28D55F}" type="presParOf" srcId="{220053C0-134B-4EFC-A0F8-A7AAFBCF0C40}" destId="{78689159-970E-4FBC-8EC3-E4AA1647D00B}" srcOrd="2" destOrd="0" presId="urn:microsoft.com/office/officeart/2005/8/layout/list1"/>
    <dgm:cxn modelId="{D0D65F8B-3170-4557-9602-100F6104FA30}" type="presParOf" srcId="{220053C0-134B-4EFC-A0F8-A7AAFBCF0C40}" destId="{CB560B79-C898-4843-AF00-AA6C35CA0B23}" srcOrd="3" destOrd="0" presId="urn:microsoft.com/office/officeart/2005/8/layout/list1"/>
    <dgm:cxn modelId="{9D15236A-D052-4565-A696-43872F7CAFCA}" type="presParOf" srcId="{220053C0-134B-4EFC-A0F8-A7AAFBCF0C40}" destId="{74743940-158B-462E-AD5E-24269DE8B82E}" srcOrd="4" destOrd="0" presId="urn:microsoft.com/office/officeart/2005/8/layout/list1"/>
    <dgm:cxn modelId="{00457843-0086-4D5D-8E5A-F90455B2303E}" type="presParOf" srcId="{74743940-158B-462E-AD5E-24269DE8B82E}" destId="{BE41C5E1-62E5-44AF-82A9-6EA775093E8B}" srcOrd="0" destOrd="0" presId="urn:microsoft.com/office/officeart/2005/8/layout/list1"/>
    <dgm:cxn modelId="{A09C7C2D-02AA-4C39-A05E-6034BFBF7478}" type="presParOf" srcId="{74743940-158B-462E-AD5E-24269DE8B82E}" destId="{988702FB-D159-46D0-B20D-AE844694502B}" srcOrd="1" destOrd="0" presId="urn:microsoft.com/office/officeart/2005/8/layout/list1"/>
    <dgm:cxn modelId="{FF31F94D-EB3C-433A-B602-3753DC123FC1}" type="presParOf" srcId="{220053C0-134B-4EFC-A0F8-A7AAFBCF0C40}" destId="{44C78499-DE92-4CC5-9061-F1ACEF5BD723}" srcOrd="5" destOrd="0" presId="urn:microsoft.com/office/officeart/2005/8/layout/list1"/>
    <dgm:cxn modelId="{5E6A95B1-C811-4A28-AB72-F3FD222F1FED}" type="presParOf" srcId="{220053C0-134B-4EFC-A0F8-A7AAFBCF0C40}" destId="{2DD48277-724B-4A9A-9645-5CFA53B7164E}" srcOrd="6" destOrd="0" presId="urn:microsoft.com/office/officeart/2005/8/layout/list1"/>
    <dgm:cxn modelId="{2337AC9A-9DE8-477E-9371-51D7E557B94E}" type="presParOf" srcId="{220053C0-134B-4EFC-A0F8-A7AAFBCF0C40}" destId="{D66BC191-ECF2-4366-8635-36479F4AFDEC}" srcOrd="7" destOrd="0" presId="urn:microsoft.com/office/officeart/2005/8/layout/list1"/>
    <dgm:cxn modelId="{B4646B75-CE3B-453D-B449-A90D343C2D26}" type="presParOf" srcId="{220053C0-134B-4EFC-A0F8-A7AAFBCF0C40}" destId="{57273BD8-2EB4-4C37-963E-46FB9EDED90F}" srcOrd="8" destOrd="0" presId="urn:microsoft.com/office/officeart/2005/8/layout/list1"/>
    <dgm:cxn modelId="{79C9439B-B6B3-43A7-B82B-0D2FCB8F55B7}" type="presParOf" srcId="{57273BD8-2EB4-4C37-963E-46FB9EDED90F}" destId="{8541FB65-C188-4F09-A0F7-F622EB30ECB1}" srcOrd="0" destOrd="0" presId="urn:microsoft.com/office/officeart/2005/8/layout/list1"/>
    <dgm:cxn modelId="{24196F87-D93F-469A-892A-2364FA5DCBCC}" type="presParOf" srcId="{57273BD8-2EB4-4C37-963E-46FB9EDED90F}" destId="{4A0D0587-1AE9-42C7-A9BC-04A09897A0E9}" srcOrd="1" destOrd="0" presId="urn:microsoft.com/office/officeart/2005/8/layout/list1"/>
    <dgm:cxn modelId="{459E261B-4D8D-4066-A89A-67D3BD1FF71A}" type="presParOf" srcId="{220053C0-134B-4EFC-A0F8-A7AAFBCF0C40}" destId="{561DE74C-16A0-4D29-B01B-63166148A673}" srcOrd="9" destOrd="0" presId="urn:microsoft.com/office/officeart/2005/8/layout/list1"/>
    <dgm:cxn modelId="{551407DA-9386-4ECD-BB5B-87E66201916A}" type="presParOf" srcId="{220053C0-134B-4EFC-A0F8-A7AAFBCF0C40}" destId="{8C9458F7-E591-4515-A320-F72B91E7D0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89159-970E-4FBC-8EC3-E4AA1647D00B}">
      <dsp:nvSpPr>
        <dsp:cNvPr id="0" name=""/>
        <dsp:cNvSpPr/>
      </dsp:nvSpPr>
      <dsp:spPr>
        <a:xfrm>
          <a:off x="0" y="1058642"/>
          <a:ext cx="6741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52EA97-1150-405D-8104-23041D77E183}">
      <dsp:nvSpPr>
        <dsp:cNvPr id="0" name=""/>
        <dsp:cNvSpPr/>
      </dsp:nvSpPr>
      <dsp:spPr>
        <a:xfrm>
          <a:off x="337087" y="837242"/>
          <a:ext cx="471921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75" tIns="0" rIns="17837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>
              <a:hlinkClick xmlns:r="http://schemas.openxmlformats.org/officeDocument/2006/relationships" r:id="rId1"/>
            </a:rPr>
            <a:t>Online samenwerkruimte</a:t>
          </a:r>
          <a:endParaRPr lang="en-US" sz="1500" kern="1200" dirty="0"/>
        </a:p>
      </dsp:txBody>
      <dsp:txXfrm>
        <a:off x="358703" y="858858"/>
        <a:ext cx="4675987" cy="399568"/>
      </dsp:txXfrm>
    </dsp:sp>
    <dsp:sp modelId="{2DD48277-724B-4A9A-9645-5CFA53B7164E}">
      <dsp:nvSpPr>
        <dsp:cNvPr id="0" name=""/>
        <dsp:cNvSpPr/>
      </dsp:nvSpPr>
      <dsp:spPr>
        <a:xfrm>
          <a:off x="0" y="1739042"/>
          <a:ext cx="674174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702FB-D159-46D0-B20D-AE844694502B}">
      <dsp:nvSpPr>
        <dsp:cNvPr id="0" name=""/>
        <dsp:cNvSpPr/>
      </dsp:nvSpPr>
      <dsp:spPr>
        <a:xfrm>
          <a:off x="337087" y="1517642"/>
          <a:ext cx="471921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75" tIns="0" rIns="17837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Klankbordgroep op </a:t>
          </a:r>
          <a:r>
            <a:rPr lang="nl-NL" sz="1500" kern="1200" dirty="0">
              <a:hlinkClick xmlns:r="http://schemas.openxmlformats.org/officeDocument/2006/relationships" r:id="rId2"/>
            </a:rPr>
            <a:t>donderdag 8 oktober</a:t>
          </a:r>
          <a:r>
            <a:rPr lang="nl-NL" sz="1500" kern="1200" dirty="0"/>
            <a:t>; schrijf je in</a:t>
          </a:r>
          <a:endParaRPr lang="en-US" sz="1500" kern="1200" dirty="0"/>
        </a:p>
      </dsp:txBody>
      <dsp:txXfrm>
        <a:off x="358703" y="1539258"/>
        <a:ext cx="4675987" cy="399568"/>
      </dsp:txXfrm>
    </dsp:sp>
    <dsp:sp modelId="{8C9458F7-E591-4515-A320-F72B91E7D0FE}">
      <dsp:nvSpPr>
        <dsp:cNvPr id="0" name=""/>
        <dsp:cNvSpPr/>
      </dsp:nvSpPr>
      <dsp:spPr>
        <a:xfrm>
          <a:off x="0" y="2444230"/>
          <a:ext cx="674174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3234" tIns="312420" rIns="523234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500" kern="1200" dirty="0">
              <a:solidFill>
                <a:srgbClr val="0070C0"/>
              </a:solidFill>
            </a:rPr>
            <a:t>Ervaringen (o.a. dit verslag)</a:t>
          </a:r>
          <a:endParaRPr lang="en-US" sz="1500" kern="1200" dirty="0">
            <a:solidFill>
              <a:srgbClr val="0070C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70C0"/>
              </a:solidFill>
            </a:rPr>
            <a:t>Best practices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solidFill>
                <a:srgbClr val="0070C0"/>
              </a:solidFill>
            </a:rPr>
            <a:t>Nieuwe ontwikkelingen</a:t>
          </a:r>
        </a:p>
      </dsp:txBody>
      <dsp:txXfrm>
        <a:off x="0" y="2444230"/>
        <a:ext cx="6741742" cy="1134000"/>
      </dsp:txXfrm>
    </dsp:sp>
    <dsp:sp modelId="{4A0D0587-1AE9-42C7-A9BC-04A09897A0E9}">
      <dsp:nvSpPr>
        <dsp:cNvPr id="0" name=""/>
        <dsp:cNvSpPr/>
      </dsp:nvSpPr>
      <dsp:spPr>
        <a:xfrm>
          <a:off x="356135" y="2217318"/>
          <a:ext cx="4719219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375" tIns="0" rIns="17837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Update op basis van:</a:t>
          </a:r>
          <a:endParaRPr lang="en-US" sz="1500" kern="1200" dirty="0"/>
        </a:p>
      </dsp:txBody>
      <dsp:txXfrm>
        <a:off x="377751" y="2238934"/>
        <a:ext cx="4675987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86F0BA4-3682-291D-5D9C-89E92E08A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89DFAF-A91C-C101-8D9B-17BBADD777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67B7D-F0B0-492B-9AA6-0E8077F5FE8F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4BF5C8-C124-0E88-B251-D8DCCFD1BA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41FF2B-B031-0AEA-E0D3-A8DF79A5A7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9974D-E119-46A8-965E-F0CE07D972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23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8870B-9F14-4AA6-BC68-872E5AB9FBBD}" type="datetimeFigureOut">
              <a:rPr lang="nl-NL" smtClean="0"/>
              <a:t>8-7-2026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D11C8-9B4F-4928-9658-85B8262830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41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43.svg"/><Relationship Id="rId2" Type="http://schemas.openxmlformats.org/officeDocument/2006/relationships/image" Target="../media/image3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sv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0231A-B872-92FA-664B-932941BE6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84" y="4127158"/>
            <a:ext cx="8887775" cy="1124465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637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680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612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34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88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4582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6552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69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2013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533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5187335" cy="11244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644346"/>
            <a:ext cx="5187335" cy="3532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924BE91-4FD0-2CFE-C10E-14CBB962BC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5683" y="1383956"/>
            <a:ext cx="5187335" cy="479300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5274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7D333-39FC-61E0-47D3-641345AD6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3957"/>
            <a:ext cx="9144000" cy="212600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0D4CE3C-1FEC-DCBA-9226-924C29CE2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C881D2-3D44-E7C7-8542-CAB57DD3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943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43D2CEA-36A5-1363-0303-D7CC685A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5187335" cy="11244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CFEEDE6-B3D8-5A34-F5DA-EEAA72E1E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644346"/>
            <a:ext cx="5187335" cy="3532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2CD94D1-A48E-4053-15A1-EE9477A8DC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5683" y="1383956"/>
            <a:ext cx="5187335" cy="479300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61802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A9DAD0C-1987-E371-BA18-32BF0AF6F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5187335" cy="112446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B36AC757-6D88-4C59-E3BC-E7CA2FCB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644346"/>
            <a:ext cx="5187335" cy="3532616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D56599E-9FAF-4B83-0110-9EE7B2DBC62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5683" y="1383956"/>
            <a:ext cx="5187335" cy="47930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7238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5187335" cy="112446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2644346"/>
            <a:ext cx="5187335" cy="353261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EB8FD5A-29DE-3716-A1EE-58C42E469C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85683" y="1383956"/>
            <a:ext cx="5187335" cy="47930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24458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Inhoud met bijschrift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987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Inhoud met bijschrift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0090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Inhoud met bijschrift-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7291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 opgav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96DFC-4507-7BC0-0538-D705F4DB7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496857-D500-7C5F-B940-906D0699E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B7459F8-A2FC-C029-D35C-5E842CAEAB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29016" y="2502205"/>
            <a:ext cx="9144000" cy="520018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Item 1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0EBA4B3-10A0-7FB6-4926-75F9338577D9}"/>
              </a:ext>
            </a:extLst>
          </p:cNvPr>
          <p:cNvSpPr txBox="1">
            <a:spLocks/>
          </p:cNvSpPr>
          <p:nvPr userDrawn="1"/>
        </p:nvSpPr>
        <p:spPr>
          <a:xfrm>
            <a:off x="2520778" y="308493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2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10539253-B973-3197-42C7-B5A2338330FD}"/>
              </a:ext>
            </a:extLst>
          </p:cNvPr>
          <p:cNvSpPr txBox="1">
            <a:spLocks/>
          </p:cNvSpPr>
          <p:nvPr userDrawn="1"/>
        </p:nvSpPr>
        <p:spPr>
          <a:xfrm>
            <a:off x="2529016" y="366144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3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F9553AA-FC8C-0EFA-2AA7-8F24A9030349}"/>
              </a:ext>
            </a:extLst>
          </p:cNvPr>
          <p:cNvSpPr txBox="1">
            <a:spLocks/>
          </p:cNvSpPr>
          <p:nvPr userDrawn="1"/>
        </p:nvSpPr>
        <p:spPr>
          <a:xfrm>
            <a:off x="2529016" y="423795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4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CD9DB37E-8A17-4A85-9625-831F16FF91C2}"/>
              </a:ext>
            </a:extLst>
          </p:cNvPr>
          <p:cNvSpPr txBox="1">
            <a:spLocks/>
          </p:cNvSpPr>
          <p:nvPr userDrawn="1"/>
        </p:nvSpPr>
        <p:spPr>
          <a:xfrm>
            <a:off x="2529016" y="4808729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1663094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s opgav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96DFC-4507-7BC0-0538-D705F4DB7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496857-D500-7C5F-B940-906D0699E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B7459F8-A2FC-C029-D35C-5E842CAEAB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29016" y="2502205"/>
            <a:ext cx="9144000" cy="520018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Item 1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0EBA4B3-10A0-7FB6-4926-75F9338577D9}"/>
              </a:ext>
            </a:extLst>
          </p:cNvPr>
          <p:cNvSpPr txBox="1">
            <a:spLocks/>
          </p:cNvSpPr>
          <p:nvPr userDrawn="1"/>
        </p:nvSpPr>
        <p:spPr>
          <a:xfrm>
            <a:off x="2520778" y="308493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2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10539253-B973-3197-42C7-B5A2338330FD}"/>
              </a:ext>
            </a:extLst>
          </p:cNvPr>
          <p:cNvSpPr txBox="1">
            <a:spLocks/>
          </p:cNvSpPr>
          <p:nvPr userDrawn="1"/>
        </p:nvSpPr>
        <p:spPr>
          <a:xfrm>
            <a:off x="2529016" y="366144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3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F9553AA-FC8C-0EFA-2AA7-8F24A9030349}"/>
              </a:ext>
            </a:extLst>
          </p:cNvPr>
          <p:cNvSpPr txBox="1">
            <a:spLocks/>
          </p:cNvSpPr>
          <p:nvPr userDrawn="1"/>
        </p:nvSpPr>
        <p:spPr>
          <a:xfrm>
            <a:off x="2529016" y="423795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4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CD9DB37E-8A17-4A85-9625-831F16FF91C2}"/>
              </a:ext>
            </a:extLst>
          </p:cNvPr>
          <p:cNvSpPr txBox="1">
            <a:spLocks/>
          </p:cNvSpPr>
          <p:nvPr userDrawn="1"/>
        </p:nvSpPr>
        <p:spPr>
          <a:xfrm>
            <a:off x="2529016" y="4808729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1435486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s opgav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96DFC-4507-7BC0-0538-D705F4DB7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5496857-D500-7C5F-B940-906D0699E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B7459F8-A2FC-C029-D35C-5E842CAEAB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29016" y="2502205"/>
            <a:ext cx="9144000" cy="520018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Item 1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50EBA4B3-10A0-7FB6-4926-75F9338577D9}"/>
              </a:ext>
            </a:extLst>
          </p:cNvPr>
          <p:cNvSpPr txBox="1">
            <a:spLocks/>
          </p:cNvSpPr>
          <p:nvPr userDrawn="1"/>
        </p:nvSpPr>
        <p:spPr>
          <a:xfrm>
            <a:off x="2520778" y="308493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2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10539253-B973-3197-42C7-B5A2338330FD}"/>
              </a:ext>
            </a:extLst>
          </p:cNvPr>
          <p:cNvSpPr txBox="1">
            <a:spLocks/>
          </p:cNvSpPr>
          <p:nvPr userDrawn="1"/>
        </p:nvSpPr>
        <p:spPr>
          <a:xfrm>
            <a:off x="2529016" y="366144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3</a:t>
            </a: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F9553AA-FC8C-0EFA-2AA7-8F24A9030349}"/>
              </a:ext>
            </a:extLst>
          </p:cNvPr>
          <p:cNvSpPr txBox="1">
            <a:spLocks/>
          </p:cNvSpPr>
          <p:nvPr userDrawn="1"/>
        </p:nvSpPr>
        <p:spPr>
          <a:xfrm>
            <a:off x="2529016" y="4237952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4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CD9DB37E-8A17-4A85-9625-831F16FF91C2}"/>
              </a:ext>
            </a:extLst>
          </p:cNvPr>
          <p:cNvSpPr txBox="1">
            <a:spLocks/>
          </p:cNvSpPr>
          <p:nvPr userDrawn="1"/>
        </p:nvSpPr>
        <p:spPr>
          <a:xfrm>
            <a:off x="2529016" y="4808729"/>
            <a:ext cx="9144000" cy="520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Item 5</a:t>
            </a:r>
          </a:p>
        </p:txBody>
      </p:sp>
    </p:spTree>
    <p:extLst>
      <p:ext uri="{BB962C8B-B14F-4D97-AF65-F5344CB8AC3E}">
        <p14:creationId xmlns:p14="http://schemas.microsoft.com/office/powerpoint/2010/main" val="33789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1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4621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27F25-F290-E8E5-20CF-75209680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8152814-3E8C-D518-4C63-33426E498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BFB70C-8DB9-77C2-CEAF-5BFAEDD7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9325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507B7-6593-1423-8FA9-EACC7DB7B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11145794" cy="70433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3701AE-58E6-F5C7-2CD2-CE0B6A53D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984" y="2088291"/>
            <a:ext cx="5500816" cy="4088672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2BAF93-54DC-2598-954A-81173F8BB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8291"/>
            <a:ext cx="5492578" cy="40886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6B5B61-A898-C011-AF4B-BE7ADF6F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0128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C0B281-0F7F-3AD2-01CF-72AB933F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984" y="2088292"/>
            <a:ext cx="5478591" cy="826551"/>
          </a:xfrm>
        </p:spPr>
        <p:txBody>
          <a:bodyPr anchor="b"/>
          <a:lstStyle>
            <a:lvl1pPr marL="0" indent="0">
              <a:buNone/>
              <a:defRPr sz="2400" b="0" i="0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1C17D5-4E93-0BB4-19DF-BDF395F4E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984" y="3006725"/>
            <a:ext cx="5478591" cy="3182937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0B2B04-97FA-C7BE-2527-68AF7124C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3006725"/>
            <a:ext cx="5500815" cy="31829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1476B7-D523-18D3-7640-3FA41D8C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8218B53-ED8D-5845-585C-B93505A1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11145794" cy="70433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1047416D-5B0F-5F3C-E644-B468685C3FF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95251" y="2088291"/>
            <a:ext cx="5478591" cy="826551"/>
          </a:xfrm>
        </p:spPr>
        <p:txBody>
          <a:bodyPr anchor="b"/>
          <a:lstStyle>
            <a:lvl1pPr marL="0" indent="0">
              <a:buNone/>
              <a:defRPr sz="2400" b="0" i="0" baseline="0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82687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F624A-8342-41B8-0E79-C6922645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382C5D-765C-4A87-5904-6AD5B3E42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057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283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354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985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916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324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38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32585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355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9590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844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nife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05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72B-9940-A274-9873-C81CD16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414272"/>
            <a:ext cx="3718560" cy="585216"/>
          </a:xfrm>
        </p:spPr>
        <p:txBody>
          <a:bodyPr anchor="b">
            <a:normAutofit/>
          </a:bodyPr>
          <a:lstStyle>
            <a:lvl1pPr>
              <a:defRPr sz="2200" b="1" i="1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6FFB90-D7E5-85FB-E4BC-8A1131B3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9121" y="1414272"/>
            <a:ext cx="7275658" cy="47792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1CD05E-90D1-D223-4347-39B26976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913" y="1999488"/>
            <a:ext cx="3718560" cy="41940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356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72B-9940-A274-9873-C81CD16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414272"/>
            <a:ext cx="3718560" cy="585216"/>
          </a:xfrm>
        </p:spPr>
        <p:txBody>
          <a:bodyPr anchor="b">
            <a:normAutofit/>
          </a:bodyPr>
          <a:lstStyle>
            <a:lvl1pPr>
              <a:defRPr sz="2200" b="1" i="1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1CD05E-90D1-D223-4347-39B26976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8913" y="1999488"/>
            <a:ext cx="3718560" cy="41940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891AF602-1E92-B74B-DCEC-51DE45C9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0" y="1389888"/>
            <a:ext cx="7367098" cy="48036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46537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horizontaal met titel,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72B-9940-A274-9873-C81CD16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5577840"/>
            <a:ext cx="3630250" cy="400177"/>
          </a:xfrm>
        </p:spPr>
        <p:txBody>
          <a:bodyPr anchor="b">
            <a:normAutofit/>
          </a:bodyPr>
          <a:lstStyle>
            <a:lvl1pPr>
              <a:defRPr sz="2200" b="1" i="1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6FFB90-D7E5-85FB-E4BC-8A1131B3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" y="1414272"/>
            <a:ext cx="11238059" cy="4084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1CD05E-90D1-D223-4347-39B26976C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0875" y="5565648"/>
            <a:ext cx="7383903" cy="630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3572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72B-9940-A274-9873-C81CD16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371473"/>
            <a:ext cx="3630250" cy="400177"/>
          </a:xfrm>
        </p:spPr>
        <p:txBody>
          <a:bodyPr anchor="b">
            <a:normAutofit/>
          </a:bodyPr>
          <a:lstStyle>
            <a:lvl1pPr>
              <a:defRPr sz="2200" b="1" i="1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6FFB90-D7E5-85FB-E4BC-8A1131B3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" y="1828800"/>
            <a:ext cx="11238059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8681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 GROO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4A72B-9940-A274-9873-C81CD167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53869"/>
            <a:ext cx="3630250" cy="400177"/>
          </a:xfrm>
        </p:spPr>
        <p:txBody>
          <a:bodyPr anchor="b">
            <a:normAutofit/>
          </a:bodyPr>
          <a:lstStyle>
            <a:lvl1pPr>
              <a:defRPr sz="2200" b="1" i="1" baseline="0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6FFB90-D7E5-85FB-E4BC-8A1131B3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303020"/>
            <a:ext cx="12192000" cy="55549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29059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beelding horizontaal zonder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86FFB90-D7E5-85FB-E4BC-8A1131B3A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" y="1414272"/>
            <a:ext cx="11238059" cy="4769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8C64B7-A57A-4ADB-66DF-CF4224C5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26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96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6">
            <a:extLst>
              <a:ext uri="{FF2B5EF4-FFF2-40B4-BE49-F238E27FC236}">
                <a16:creationId xmlns:a16="http://schemas.microsoft.com/office/drawing/2014/main" id="{8F3C270B-B3EE-6537-0F34-F81324CF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8" cy="1551795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7">
            <a:extLst>
              <a:ext uri="{FF2B5EF4-FFF2-40B4-BE49-F238E27FC236}">
                <a16:creationId xmlns:a16="http://schemas.microsoft.com/office/drawing/2014/main" id="{C48F5D28-A3E9-6F60-71F8-79D854912E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24313" y="3846022"/>
            <a:ext cx="4680000" cy="691884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tekst 38">
            <a:extLst>
              <a:ext uri="{FF2B5EF4-FFF2-40B4-BE49-F238E27FC236}">
                <a16:creationId xmlns:a16="http://schemas.microsoft.com/office/drawing/2014/main" id="{3D8A666D-1920-2BB6-4CE6-6530286717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24313" y="4639509"/>
            <a:ext cx="4680000" cy="691884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tekst 39">
            <a:extLst>
              <a:ext uri="{FF2B5EF4-FFF2-40B4-BE49-F238E27FC236}">
                <a16:creationId xmlns:a16="http://schemas.microsoft.com/office/drawing/2014/main" id="{E41BB7F9-9827-B313-B8B2-EEAE6581DF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24313" y="5405528"/>
            <a:ext cx="4680000" cy="691884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42">
            <a:extLst>
              <a:ext uri="{FF2B5EF4-FFF2-40B4-BE49-F238E27FC236}">
                <a16:creationId xmlns:a16="http://schemas.microsoft.com/office/drawing/2014/main" id="{030E27F2-E244-7D3D-E849-1DF264FF267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</p:spPr>
        <p:txBody>
          <a:bodyPr wrap="none">
            <a:normAutofit/>
          </a:bodyPr>
          <a:lstStyle>
            <a:lvl1pPr>
              <a:defRPr sz="1300" baseline="0"/>
            </a:lvl1pPr>
          </a:lstStyle>
          <a:p>
            <a:endParaRPr lang="nl-NL" dirty="0"/>
          </a:p>
        </p:txBody>
      </p:sp>
      <p:sp>
        <p:nvSpPr>
          <p:cNvPr id="11" name="Tijdelijke aanduiding voor afbeelding 42">
            <a:extLst>
              <a:ext uri="{FF2B5EF4-FFF2-40B4-BE49-F238E27FC236}">
                <a16:creationId xmlns:a16="http://schemas.microsoft.com/office/drawing/2014/main" id="{1688723E-97A7-C2FD-F779-F87D4F6E2FB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00285" y="4707382"/>
            <a:ext cx="541203" cy="540000"/>
          </a:xfrm>
        </p:spPr>
        <p:txBody>
          <a:bodyPr wrap="none">
            <a:normAutofit/>
          </a:bodyPr>
          <a:lstStyle>
            <a:lvl1pPr>
              <a:defRPr sz="1300" baseline="0"/>
            </a:lvl1pPr>
          </a:lstStyle>
          <a:p>
            <a:endParaRPr lang="nl-NL" dirty="0"/>
          </a:p>
        </p:txBody>
      </p:sp>
      <p:sp>
        <p:nvSpPr>
          <p:cNvPr id="12" name="Tijdelijke aanduiding voor afbeelding 42">
            <a:extLst>
              <a:ext uri="{FF2B5EF4-FFF2-40B4-BE49-F238E27FC236}">
                <a16:creationId xmlns:a16="http://schemas.microsoft.com/office/drawing/2014/main" id="{AD587901-A7A2-836A-8BE4-927B70C218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17258" y="3933892"/>
            <a:ext cx="541203" cy="540000"/>
          </a:xfrm>
        </p:spPr>
        <p:txBody>
          <a:bodyPr wrap="none">
            <a:normAutofit/>
          </a:bodyPr>
          <a:lstStyle>
            <a:lvl1pPr>
              <a:defRPr sz="1300" baseline="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0711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4F98EC-953E-1660-AC37-FDFF81959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984" y="2356231"/>
            <a:ext cx="11020975" cy="757750"/>
          </a:xfrm>
        </p:spPr>
        <p:txBody>
          <a:bodyPr>
            <a:normAutofit/>
          </a:bodyPr>
          <a:lstStyle>
            <a:lvl1pPr algn="ctr">
              <a:defRPr sz="5400" b="1" i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2E8A39C-0498-F3CA-E211-8012CE573A4A}"/>
              </a:ext>
            </a:extLst>
          </p:cNvPr>
          <p:cNvSpPr txBox="1">
            <a:spLocks/>
          </p:cNvSpPr>
          <p:nvPr userDrawn="1"/>
        </p:nvSpPr>
        <p:spPr>
          <a:xfrm>
            <a:off x="518983" y="3173106"/>
            <a:ext cx="11020975" cy="511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nl-NL" sz="3400" b="0" i="0" baseline="0" dirty="0">
                <a:solidFill>
                  <a:schemeClr val="accent1"/>
                </a:solidFill>
              </a:rPr>
              <a:t>voor uw aandacht</a:t>
            </a:r>
          </a:p>
        </p:txBody>
      </p:sp>
    </p:spTree>
    <p:extLst>
      <p:ext uri="{BB962C8B-B14F-4D97-AF65-F5344CB8AC3E}">
        <p14:creationId xmlns:p14="http://schemas.microsoft.com/office/powerpoint/2010/main" val="2916634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Lee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970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fbeeldinge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0AC7449-0F27-A729-6319-2AD6E3E5B50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24125" y="785811"/>
            <a:ext cx="1047750" cy="176212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E296276-CC0E-C74E-E0EE-72FE2400A91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6375" y="785812"/>
            <a:ext cx="1047750" cy="17621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A21102C-DA2A-EE6C-9D30-8A8A368612B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625" y="785812"/>
            <a:ext cx="1047750" cy="176212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0D4618C-1703-1755-F83B-1DDAACB7523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9075" y="785811"/>
            <a:ext cx="1847850" cy="303847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84FB298-3646-197D-4315-4594796D670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24575" y="785811"/>
            <a:ext cx="1847850" cy="30384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3D18812-0912-415C-E12B-034A133119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0426" y="1182687"/>
            <a:ext cx="1914525" cy="18764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B2C7593-E156-A148-8D5F-DA924FF0F8A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4137" y="3214687"/>
            <a:ext cx="19145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9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 element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166646C-7B39-8DA6-8F6B-B6EBE534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41F9772-216A-39E9-892F-DC7EBEAE21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1150" y="722312"/>
            <a:ext cx="1638300" cy="49815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30604C7-BF3B-6906-F05D-4FF2EB8F81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026" y="962024"/>
            <a:ext cx="2238375" cy="24669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5C8AEA7-E686-B1A8-3EE6-57B7D330DDC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8562" y="3355974"/>
            <a:ext cx="1343025" cy="20669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3F7297F-8D82-0E71-F740-131324DBD4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0911" y="1647827"/>
            <a:ext cx="1876425" cy="43910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456538A-5602-7AD3-2EB2-BEE4B4639AF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9929" y="1647827"/>
            <a:ext cx="1638300" cy="498157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7B306F72-5466-0BE7-8652-42A377DBE16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3277" y="228598"/>
            <a:ext cx="2238375" cy="24669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CC976EB-92C0-5CF8-69BF-2C62EFC1A0B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79938" y="2395536"/>
            <a:ext cx="1343025" cy="206692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5C98088-4BC0-B4B9-449D-241D34B93FB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4027" y="1943101"/>
            <a:ext cx="1876425" cy="439102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468CBE05-22D1-E6FB-986E-5D9B4BD7231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04292" y="441321"/>
            <a:ext cx="1638300" cy="4981575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144A730-4197-4AAA-9C18-7DE1268F29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83544" y="328611"/>
            <a:ext cx="1343025" cy="206692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65E5272-5BB4-0AD4-D013-E33B89DA2C7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75706" y="1713704"/>
            <a:ext cx="1876425" cy="43910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95C0365-4E7E-6011-9FF9-5F071A1C8FC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17076" y="722312"/>
            <a:ext cx="2238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0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290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828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986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Inhoud met bijschri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4D5D9-4DAF-A6A9-1E59-169668DF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D3FD-5ACD-BFEE-A0A0-A60719858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751A6C-0BD3-3557-0C7B-4511B9D4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7FA8-D24D-7A44-A848-1577723379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10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C33E6A-92D5-C292-9BE0-0F0354DC4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1383957"/>
            <a:ext cx="11145794" cy="1124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9D2692-4283-8BD3-3A26-3862810D2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984" y="2644346"/>
            <a:ext cx="11145794" cy="353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EA8AB5-C57E-0CA0-6F73-2699DD521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54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 i="0" baseline="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fld id="{79957FA8-D24D-7A44-A848-1577723379B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13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650" r:id="rId18"/>
    <p:sldLayoutId id="2147483688" r:id="rId19"/>
    <p:sldLayoutId id="2147483693" r:id="rId20"/>
    <p:sldLayoutId id="2147483694" r:id="rId21"/>
    <p:sldLayoutId id="2147483691" r:id="rId22"/>
    <p:sldLayoutId id="2147483680" r:id="rId23"/>
    <p:sldLayoutId id="2147483712" r:id="rId24"/>
    <p:sldLayoutId id="2147483713" r:id="rId25"/>
    <p:sldLayoutId id="2147483670" r:id="rId26"/>
    <p:sldLayoutId id="2147483715" r:id="rId27"/>
    <p:sldLayoutId id="2147483714" r:id="rId28"/>
    <p:sldLayoutId id="2147483716" r:id="rId29"/>
    <p:sldLayoutId id="2147483651" r:id="rId30"/>
    <p:sldLayoutId id="2147483652" r:id="rId31"/>
    <p:sldLayoutId id="2147483653" r:id="rId32"/>
    <p:sldLayoutId id="2147483654" r:id="rId33"/>
    <p:sldLayoutId id="2147483673" r:id="rId34"/>
    <p:sldLayoutId id="2147483674" r:id="rId35"/>
    <p:sldLayoutId id="2147483675" r:id="rId36"/>
    <p:sldLayoutId id="2147483676" r:id="rId37"/>
    <p:sldLayoutId id="2147483677" r:id="rId38"/>
    <p:sldLayoutId id="2147483683" r:id="rId39"/>
    <p:sldLayoutId id="2147483684" r:id="rId40"/>
    <p:sldLayoutId id="2147483717" r:id="rId41"/>
    <p:sldLayoutId id="2147483682" r:id="rId42"/>
    <p:sldLayoutId id="2147483671" r:id="rId43"/>
    <p:sldLayoutId id="2147483657" r:id="rId44"/>
    <p:sldLayoutId id="2147483663" r:id="rId45"/>
    <p:sldLayoutId id="2147483661" r:id="rId46"/>
    <p:sldLayoutId id="2147483665" r:id="rId47"/>
    <p:sldLayoutId id="2147483666" r:id="rId48"/>
    <p:sldLayoutId id="2147483664" r:id="rId49"/>
    <p:sldLayoutId id="2147483668" r:id="rId50"/>
    <p:sldLayoutId id="2147483678" r:id="rId51"/>
    <p:sldLayoutId id="2147483679" r:id="rId52"/>
    <p:sldLayoutId id="2147483718" r:id="rId53"/>
    <p:sldLayoutId id="2147483719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i="1" kern="1200" baseline="0">
          <a:solidFill>
            <a:schemeClr val="accent5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b="0" i="1" u="sng" kern="1200" baseline="0">
          <a:solidFill>
            <a:schemeClr val="accent5"/>
          </a:solidFill>
          <a:uFill>
            <a:solidFill>
              <a:schemeClr val="accent5"/>
            </a:solidFill>
          </a:u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renvoormorgen.org/app/uploads/2025/04/Staat-van-het-Duurzaam-Onderwijs-2025.pdf" TargetMode="External"/><Relationship Id="rId2" Type="http://schemas.openxmlformats.org/officeDocument/2006/relationships/hyperlink" Target="https://www.rvo.nl/onderwerpen/omnibusvoorste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dejongeakademie.nl/publicaties/3138723.asp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amenverantwoordenonderwijs.nl/groups/49-duurzaamheid/welcome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amenverantwoordenonderwijs.nl/thoughts/2208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CF5FF55-3AA7-8CE5-1E26-23379506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246" y="3714269"/>
            <a:ext cx="2780363" cy="229312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0285F1F0-FAFF-7C74-B9D9-0042698A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03" y="2178483"/>
            <a:ext cx="11145794" cy="2501034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0070C0"/>
                </a:solidFill>
              </a:rPr>
              <a:t>Ervaringen uitwisselen toepassen </a:t>
            </a:r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Handreiking vrijwillige duurzaamheidsverantwoording</a:t>
            </a:r>
            <a:br>
              <a:rPr lang="nl-NL" dirty="0">
                <a:solidFill>
                  <a:srgbClr val="0070C0"/>
                </a:solidFill>
              </a:rPr>
            </a:br>
            <a:br>
              <a:rPr lang="nl-NL" dirty="0">
                <a:solidFill>
                  <a:srgbClr val="0070C0"/>
                </a:solidFill>
              </a:rPr>
            </a:br>
            <a:r>
              <a:rPr lang="nl-NL" sz="2200" b="0" dirty="0">
                <a:solidFill>
                  <a:srgbClr val="0070C0"/>
                </a:solidFill>
              </a:rPr>
              <a:t>Liselot van Straten - OCW</a:t>
            </a:r>
          </a:p>
        </p:txBody>
      </p:sp>
    </p:spTree>
    <p:extLst>
      <p:ext uri="{BB962C8B-B14F-4D97-AF65-F5344CB8AC3E}">
        <p14:creationId xmlns:p14="http://schemas.microsoft.com/office/powerpoint/2010/main" val="383735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06600-E0EE-FB66-8405-9B4A5107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F093073-19A9-C97E-846B-6DDF8A0679F3}"/>
              </a:ext>
            </a:extLst>
          </p:cNvPr>
          <p:cNvSpPr txBox="1"/>
          <p:nvPr/>
        </p:nvSpPr>
        <p:spPr>
          <a:xfrm>
            <a:off x="1409872" y="2425872"/>
            <a:ext cx="9154633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nl-NL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Opening, welkom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Kennismaking en verwachtingsrondje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Vaststellen agenda 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 van zaken duurzaamheid in het onderwijs (kort)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Toepassing handreiking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kunnen we meenemen voor de update in oktober?</a:t>
            </a:r>
          </a:p>
          <a:p>
            <a:pPr marL="342900" lvl="0" indent="-342900">
              <a:buFont typeface="+mj-lt"/>
              <a:buAutoNum type="arabicPeriod"/>
            </a:pPr>
            <a:r>
              <a:rPr lang="nl-NL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WVTTK en sluiting</a:t>
            </a:r>
          </a:p>
        </p:txBody>
      </p:sp>
    </p:spTree>
    <p:extLst>
      <p:ext uri="{BB962C8B-B14F-4D97-AF65-F5344CB8AC3E}">
        <p14:creationId xmlns:p14="http://schemas.microsoft.com/office/powerpoint/2010/main" val="928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B5642-6ACA-01B0-30BE-125E86713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Stand van </a:t>
            </a:r>
            <a:r>
              <a:rPr lang="en-US" dirty="0" err="1"/>
              <a:t>zaken</a:t>
            </a:r>
            <a:r>
              <a:rPr lang="en-US" dirty="0"/>
              <a:t> - </a:t>
            </a:r>
            <a:r>
              <a:rPr lang="en-US" dirty="0" err="1"/>
              <a:t>wereld</a:t>
            </a:r>
            <a:endParaRPr lang="nl-NL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00ABD0-A51E-EB8E-8A59-1915E5198A14}"/>
              </a:ext>
            </a:extLst>
          </p:cNvPr>
          <p:cNvSpPr txBox="1">
            <a:spLocks/>
          </p:cNvSpPr>
          <p:nvPr/>
        </p:nvSpPr>
        <p:spPr>
          <a:xfrm>
            <a:off x="1443960" y="2443731"/>
            <a:ext cx="8931349" cy="3811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Omnibus-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richtlijn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2026/470 met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soepeler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CSRD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gepubliceerd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 24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februari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Nationale SDG rapportage (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hst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kennis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2026</a:t>
            </a:r>
          </a:p>
          <a:p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OCW – van CO2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prestatieladder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naar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ESG</a:t>
            </a:r>
          </a:p>
          <a:p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Staat van het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duurzaam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Onderwijs 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2025 -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Collectief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natuurinclusief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Leren voor morgen</a:t>
            </a:r>
          </a:p>
          <a:p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Manifest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Duurzaam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denken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duurzaam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doen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jonge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academie</a:t>
            </a:r>
            <a:endParaRPr lang="en-US" sz="25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8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1CFE8-39DC-39AD-29F7-C513BAB73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Stand van zaken - handreiking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1BF1360-2BEE-D826-1B3B-6EDB8CEAE32D}"/>
              </a:ext>
            </a:extLst>
          </p:cNvPr>
          <p:cNvSpPr txBox="1">
            <a:spLocks/>
          </p:cNvSpPr>
          <p:nvPr/>
        </p:nvSpPr>
        <p:spPr>
          <a:xfrm>
            <a:off x="1456660" y="2508422"/>
            <a:ext cx="8931349" cy="3811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Handreiking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door Saxion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verrijkt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 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CO2e-vragenlijst voor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leveranciers</a:t>
            </a:r>
            <a:endParaRPr lang="en-US" sz="25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DuCo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initiatieven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voor frameworks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valorisatie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Onderzoek en Duurzaamheid in Onderwijs en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geheel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handreiking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(Sascha Jansz)</a:t>
            </a:r>
          </a:p>
          <a:p>
            <a:pPr marL="342900" indent="-342900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3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5B9A63-4025-4B3C-3E1B-0A7C20CD8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Toepassing Handreiking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A694-F671-80FB-B61B-AFAEFE2D18E5}"/>
              </a:ext>
            </a:extLst>
          </p:cNvPr>
          <p:cNvSpPr txBox="1">
            <a:spLocks/>
          </p:cNvSpPr>
          <p:nvPr/>
        </p:nvSpPr>
        <p:spPr>
          <a:xfrm>
            <a:off x="1456660" y="2508422"/>
            <a:ext cx="8931349" cy="38116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volgende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drie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presenteerde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toepassing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de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handreiking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/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Agnes – Fontys (HBO)</a:t>
            </a:r>
          </a:p>
          <a:p>
            <a:pPr marL="800100" lvl="1" indent="-342900"/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ook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publiekversie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gemaakt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one pager</a:t>
            </a:r>
          </a:p>
          <a:p>
            <a:pPr marL="800100" lvl="1" indent="-342900"/>
            <a:endParaRPr lang="en-US" sz="2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Sharon Postma –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Noorderpoort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(MBO)</a:t>
            </a:r>
          </a:p>
          <a:p>
            <a:pPr marL="800100" lvl="1" indent="-342900"/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DMA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stappenplan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gevolgt</a:t>
            </a:r>
            <a:endParaRPr lang="en-US" sz="2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/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Ingezet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 het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doorleven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ervan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ipv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invuloefening</a:t>
            </a:r>
            <a:endParaRPr lang="en-US" sz="2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Joanne Bos –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Christelijke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Hogeschool</a:t>
            </a:r>
            <a:r>
              <a:rPr lang="en-US" sz="25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Ede (HBO)</a:t>
            </a:r>
          </a:p>
          <a:p>
            <a:pPr marL="800100" lvl="1" indent="-342900"/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Studenten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ingezet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voor duurzaamheidsverantwoording,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hebben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indicatoren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overgezet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Excel (</a:t>
            </a:r>
            <a:r>
              <a:rPr lang="en-US" sz="21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staat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op de site</a:t>
            </a:r>
            <a:r>
              <a:rPr lang="en-US" sz="2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00100" lvl="1" indent="-342900"/>
            <a:endParaRPr lang="en-US" sz="2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endParaRPr lang="en-US" sz="25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4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7AC95-8A74-B479-BDC4-B75938F4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Heeft de handreiking een toegevoegde waarde?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AE97-7CB5-02B9-2112-AD0D691B45BC}"/>
              </a:ext>
            </a:extLst>
          </p:cNvPr>
          <p:cNvSpPr txBox="1">
            <a:spLocks/>
          </p:cNvSpPr>
          <p:nvPr/>
        </p:nvSpPr>
        <p:spPr>
          <a:xfrm>
            <a:off x="1456660" y="2508422"/>
            <a:ext cx="10290840" cy="3811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Maakt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duurzaamheid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zichtbaarder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Maakt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vlotte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mogelijk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indicatoren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uitgeschreven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makkelijk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sluiten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Dankzij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handreiking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 de agenda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krijgen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“Het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heeft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dankzij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handreiking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hogere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prioritering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gekregen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“Mooi 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naast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bestaande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duurzaamheidsverantwoording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leggen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check”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Uitstekend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voor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kennisuitwisseling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01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66E7-C8EE-E943-8BA8-15481F5B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536357"/>
            <a:ext cx="11633200" cy="1124465"/>
          </a:xfrm>
        </p:spPr>
        <p:txBody>
          <a:bodyPr>
            <a:normAutofit/>
          </a:bodyPr>
          <a:lstStyle/>
          <a:p>
            <a:pPr lvl="0"/>
            <a:r>
              <a:rPr lang="nl-NL" sz="4400" dirty="0"/>
              <a:t>6. Wat kunnen we meenemen voor de update?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63FD1-A492-B966-72FD-2E9B7F96441E}"/>
              </a:ext>
            </a:extLst>
          </p:cNvPr>
          <p:cNvSpPr txBox="1">
            <a:spLocks/>
          </p:cNvSpPr>
          <p:nvPr/>
        </p:nvSpPr>
        <p:spPr>
          <a:xfrm>
            <a:off x="1456660" y="2508422"/>
            <a:ext cx="10290840" cy="38116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D444EA-84D9-BCA4-6AA5-FAD74EFD292A}"/>
              </a:ext>
            </a:extLst>
          </p:cNvPr>
          <p:cNvSpPr txBox="1">
            <a:spLocks/>
          </p:cNvSpPr>
          <p:nvPr/>
        </p:nvSpPr>
        <p:spPr>
          <a:xfrm>
            <a:off x="1412210" y="2508422"/>
            <a:ext cx="10290840" cy="381169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Uitbreiding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over hoe je de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betrekken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taalgebruik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begrippen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passend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voor alle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sectoren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800100" lvl="1" indent="-342900"/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Vb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leeftijdsindeling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aansluiten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 Job monitor –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leren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voor morgen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zetten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monitoring system?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efficiënter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visualiseren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Bij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hoe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overgaan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naar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2?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eigenaarschap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beleggen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alle thema’s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vallen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verschillende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staf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diensten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zoveel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hoe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het compacter?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Blauw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verhaal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tips om het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inspirerend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1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B3222-FFE3-8C0C-430F-104161B2D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44D60A-FAC2-64B0-230C-85A00EC2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24" y="1167310"/>
            <a:ext cx="11145794" cy="1124465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</a:rPr>
              <a:t>Vervolg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DEFDA5B-0D51-F6EE-8D1A-2EE1B6D92C7E}"/>
              </a:ext>
            </a:extLst>
          </p:cNvPr>
          <p:cNvSpPr txBox="1">
            <a:spLocks/>
          </p:cNvSpPr>
          <p:nvPr/>
        </p:nvSpPr>
        <p:spPr>
          <a:xfrm>
            <a:off x="518984" y="2291775"/>
            <a:ext cx="11145794" cy="44720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/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82D4ABFF-B4A3-07C5-CAFD-B888FC4309D4}"/>
              </a:ext>
            </a:extLst>
          </p:cNvPr>
          <p:cNvSpPr txBox="1">
            <a:spLocks/>
          </p:cNvSpPr>
          <p:nvPr/>
        </p:nvSpPr>
        <p:spPr>
          <a:xfrm>
            <a:off x="527222" y="2291775"/>
            <a:ext cx="90558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1" i="1" kern="1200" baseline="0">
                <a:solidFill>
                  <a:schemeClr val="accent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b="0" i="1" u="sng" kern="1200" baseline="0">
                <a:solidFill>
                  <a:schemeClr val="accent5"/>
                </a:solidFill>
                <a:uFill>
                  <a:solidFill>
                    <a:schemeClr val="accent5"/>
                  </a:solidFill>
                </a:u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ijdelijke aanduiding voor inhoud 12">
            <a:extLst>
              <a:ext uri="{FF2B5EF4-FFF2-40B4-BE49-F238E27FC236}">
                <a16:creationId xmlns:a16="http://schemas.microsoft.com/office/drawing/2014/main" id="{374B3ED6-8745-86B8-CD35-F9D786D603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38230"/>
              </p:ext>
            </p:extLst>
          </p:nvPr>
        </p:nvGraphicFramePr>
        <p:xfrm>
          <a:off x="682379" y="1751186"/>
          <a:ext cx="6741742" cy="4390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175005-E833-E73F-22D3-5F8593FB6B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75179">
            <a:off x="7304565" y="1794201"/>
            <a:ext cx="4007157" cy="41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916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amen Verantwoorden-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9AF00"/>
      </a:accent1>
      <a:accent2>
        <a:srgbClr val="C18F00"/>
      </a:accent2>
      <a:accent3>
        <a:srgbClr val="ED6B06"/>
      </a:accent3>
      <a:accent4>
        <a:srgbClr val="E58983"/>
      </a:accent4>
      <a:accent5>
        <a:srgbClr val="0068B3"/>
      </a:accent5>
      <a:accent6>
        <a:srgbClr val="4419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CC75FEC2776E47B5402C4C831A342E" ma:contentTypeVersion="3" ma:contentTypeDescription="Een nieuw document maken." ma:contentTypeScope="" ma:versionID="71df3ed1d9db0d5628135ca9d6dfff46">
  <xsd:schema xmlns:xsd="http://www.w3.org/2001/XMLSchema" xmlns:xs="http://www.w3.org/2001/XMLSchema" xmlns:p="http://schemas.microsoft.com/office/2006/metadata/properties" xmlns:ns2="c644711a-5dd3-409f-a7a5-cfca4e7d785a" targetNamespace="http://schemas.microsoft.com/office/2006/metadata/properties" ma:root="true" ma:fieldsID="87c15bca430f5b2e6088ebe133701209" ns2:_="">
    <xsd:import namespace="c644711a-5dd3-409f-a7a5-cfca4e7d78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4711a-5dd3-409f-a7a5-cfca4e7d7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1AB91A-06CB-4841-9880-01FC36CD3607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c644711a-5dd3-409f-a7a5-cfca4e7d785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CEC06B-F7F8-46E9-AE3F-A2D3723DA4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A78C07-48EC-4009-9B09-91C8E3A8C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44711a-5dd3-409f-a7a5-cfca4e7d78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5994</TotalTime>
  <Words>402</Words>
  <Application>Microsoft Office PowerPoint</Application>
  <PresentationFormat>Breedbeeld</PresentationFormat>
  <Paragraphs>56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Ervaringen uitwisselen toepassen  Handreiking vrijwillige duurzaamheidsverantwoording  Liselot van Straten - OCW</vt:lpstr>
      <vt:lpstr>Agenda</vt:lpstr>
      <vt:lpstr>4. Stand van zaken - wereld</vt:lpstr>
      <vt:lpstr>4. Stand van zaken - handreiking</vt:lpstr>
      <vt:lpstr>5. Toepassing Handreiking</vt:lpstr>
      <vt:lpstr>Heeft de handreiking een toegevoegde waarde? </vt:lpstr>
      <vt:lpstr>6. Wat kunnen we meenemen voor de update?</vt:lpstr>
      <vt:lpstr>Vervolg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Marco Theunissen</dc:creator>
  <cp:lastModifiedBy>Straten, Liselot van</cp:lastModifiedBy>
  <cp:revision>171</cp:revision>
  <cp:lastPrinted>2026-04-21T12:19:38Z</cp:lastPrinted>
  <dcterms:created xsi:type="dcterms:W3CDTF">2024-01-17T11:25:46Z</dcterms:created>
  <dcterms:modified xsi:type="dcterms:W3CDTF">2026-07-08T22:42:02Z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0x010100ECCC75FEC2776E47B5402C4C831A342E</vt:lpwstr>
  </property>
</Properties>
</file>